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92" r:id="rId4"/>
    <p:sldId id="258" r:id="rId5"/>
    <p:sldId id="259" r:id="rId6"/>
    <p:sldId id="260" r:id="rId7"/>
    <p:sldId id="293" r:id="rId8"/>
    <p:sldId id="261" r:id="rId9"/>
    <p:sldId id="262" r:id="rId10"/>
    <p:sldId id="271" r:id="rId11"/>
    <p:sldId id="272" r:id="rId12"/>
    <p:sldId id="273" r:id="rId13"/>
    <p:sldId id="264" r:id="rId14"/>
    <p:sldId id="266" r:id="rId15"/>
    <p:sldId id="275" r:id="rId16"/>
    <p:sldId id="274" r:id="rId17"/>
    <p:sldId id="294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68" r:id="rId27"/>
    <p:sldId id="286" r:id="rId28"/>
    <p:sldId id="289" r:id="rId29"/>
    <p:sldId id="287" r:id="rId30"/>
    <p:sldId id="290" r:id="rId31"/>
    <p:sldId id="291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7EF01-8B08-B288-BCBE-C2EA04985F0E}" v="104" dt="2024-04-06T04:51:37.836"/>
    <p1510:client id="{3150EBE1-C94D-4F32-8D75-8D0A4DCB8F0B}" v="15" dt="2024-04-06T13:48:51.415"/>
    <p1510:client id="{61B60436-7D67-D745-E2E7-F9D193D21691}" v="46" dt="2024-04-05T08:56:36.175"/>
    <p1510:client id="{BDDC4055-3B45-242C-A5DF-FD9464758E39}" v="629" dt="2024-04-07T03:15:34.962"/>
    <p1510:client id="{E14879B1-C685-1EE3-9003-36B61281CD8D}" v="73" dt="2024-04-06T04:59:17.587"/>
    <p1510:client id="{FAD3D39B-9AE2-2944-F970-C1A6C4E13EB7}" v="1972" dt="2024-04-06T06:45:53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현우" userId="S::20203312@stu.mmu.ac.kr::a2aaf1f6-7eb6-474d-8ffd-bdd2a07b687c" providerId="AD" clId="Web-{FAD3D39B-9AE2-2944-F970-C1A6C4E13EB7}"/>
    <pc:docChg chg="addSld delSld modSld sldOrd">
      <pc:chgData name="김현우" userId="S::20203312@stu.mmu.ac.kr::a2aaf1f6-7eb6-474d-8ffd-bdd2a07b687c" providerId="AD" clId="Web-{FAD3D39B-9AE2-2944-F970-C1A6C4E13EB7}" dt="2024-04-06T06:45:52.209" v="1672" actId="20577"/>
      <pc:docMkLst>
        <pc:docMk/>
      </pc:docMkLst>
      <pc:sldChg chg="addSp delSp modSp del">
        <pc:chgData name="김현우" userId="S::20203312@stu.mmu.ac.kr::a2aaf1f6-7eb6-474d-8ffd-bdd2a07b687c" providerId="AD" clId="Web-{FAD3D39B-9AE2-2944-F970-C1A6C4E13EB7}" dt="2024-04-06T06:20:31.153" v="1130"/>
        <pc:sldMkLst>
          <pc:docMk/>
          <pc:sldMk cId="0" sldId="265"/>
        </pc:sldMkLst>
        <pc:picChg chg="add del mod">
          <ac:chgData name="김현우" userId="S::20203312@stu.mmu.ac.kr::a2aaf1f6-7eb6-474d-8ffd-bdd2a07b687c" providerId="AD" clId="Web-{FAD3D39B-9AE2-2944-F970-C1A6C4E13EB7}" dt="2024-04-06T06:20:29.075" v="1129"/>
          <ac:picMkLst>
            <pc:docMk/>
            <pc:sldMk cId="0" sldId="265"/>
            <ac:picMk id="127" creationId="{00000000-0000-0000-0000-000000000000}"/>
          </ac:picMkLst>
        </pc:picChg>
      </pc:sldChg>
      <pc:sldChg chg="del">
        <pc:chgData name="김현우" userId="S::20203312@stu.mmu.ac.kr::a2aaf1f6-7eb6-474d-8ffd-bdd2a07b687c" providerId="AD" clId="Web-{FAD3D39B-9AE2-2944-F970-C1A6C4E13EB7}" dt="2024-04-06T06:20:34.403" v="1131"/>
        <pc:sldMkLst>
          <pc:docMk/>
          <pc:sldMk cId="0" sldId="267"/>
        </pc:sldMkLst>
      </pc:sldChg>
      <pc:sldChg chg="addSp delSp modSp ord">
        <pc:chgData name="김현우" userId="S::20203312@stu.mmu.ac.kr::a2aaf1f6-7eb6-474d-8ffd-bdd2a07b687c" providerId="AD" clId="Web-{FAD3D39B-9AE2-2944-F970-C1A6C4E13EB7}" dt="2024-04-06T06:19:44.589" v="1126" actId="1076"/>
        <pc:sldMkLst>
          <pc:docMk/>
          <pc:sldMk cId="0" sldId="268"/>
        </pc:sldMkLst>
        <pc:spChg chg="add mod">
          <ac:chgData name="김현우" userId="S::20203312@stu.mmu.ac.kr::a2aaf1f6-7eb6-474d-8ffd-bdd2a07b687c" providerId="AD" clId="Web-{FAD3D39B-9AE2-2944-F970-C1A6C4E13EB7}" dt="2024-04-06T06:14:18.607" v="1067" actId="1076"/>
          <ac:spMkLst>
            <pc:docMk/>
            <pc:sldMk cId="0" sldId="268"/>
            <ac:spMk id="2" creationId="{C0A0177E-07D3-2ADF-0659-73F7097EA993}"/>
          </ac:spMkLst>
        </pc:spChg>
        <pc:spChg chg="add mod">
          <ac:chgData name="김현우" userId="S::20203312@stu.mmu.ac.kr::a2aaf1f6-7eb6-474d-8ffd-bdd2a07b687c" providerId="AD" clId="Web-{FAD3D39B-9AE2-2944-F970-C1A6C4E13EB7}" dt="2024-04-06T06:14:30.576" v="1069" actId="1076"/>
          <ac:spMkLst>
            <pc:docMk/>
            <pc:sldMk cId="0" sldId="268"/>
            <ac:spMk id="3" creationId="{7F06F726-E8C8-975F-199B-D4C219AA93EA}"/>
          </ac:spMkLst>
        </pc:spChg>
        <pc:spChg chg="add mod">
          <ac:chgData name="김현우" userId="S::20203312@stu.mmu.ac.kr::a2aaf1f6-7eb6-474d-8ffd-bdd2a07b687c" providerId="AD" clId="Web-{FAD3D39B-9AE2-2944-F970-C1A6C4E13EB7}" dt="2024-04-06T06:14:37.498" v="1071" actId="1076"/>
          <ac:spMkLst>
            <pc:docMk/>
            <pc:sldMk cId="0" sldId="268"/>
            <ac:spMk id="4" creationId="{757909E2-7D13-03F1-C0A4-C110C1885BC9}"/>
          </ac:spMkLst>
        </pc:spChg>
        <pc:spChg chg="add mod">
          <ac:chgData name="김현우" userId="S::20203312@stu.mmu.ac.kr::a2aaf1f6-7eb6-474d-8ffd-bdd2a07b687c" providerId="AD" clId="Web-{FAD3D39B-9AE2-2944-F970-C1A6C4E13EB7}" dt="2024-04-06T06:14:46.733" v="1074" actId="1076"/>
          <ac:spMkLst>
            <pc:docMk/>
            <pc:sldMk cId="0" sldId="268"/>
            <ac:spMk id="5" creationId="{A6D0A99C-844C-C3BB-03F8-CE1BC7A91F73}"/>
          </ac:spMkLst>
        </pc:spChg>
        <pc:spChg chg="add mod">
          <ac:chgData name="김현우" userId="S::20203312@stu.mmu.ac.kr::a2aaf1f6-7eb6-474d-8ffd-bdd2a07b687c" providerId="AD" clId="Web-{FAD3D39B-9AE2-2944-F970-C1A6C4E13EB7}" dt="2024-04-06T06:14:51.436" v="1076" actId="1076"/>
          <ac:spMkLst>
            <pc:docMk/>
            <pc:sldMk cId="0" sldId="268"/>
            <ac:spMk id="6" creationId="{2B1EEBFB-08CB-86A3-9047-6C91DAE32F82}"/>
          </ac:spMkLst>
        </pc:spChg>
        <pc:spChg chg="add mod">
          <ac:chgData name="김현우" userId="S::20203312@stu.mmu.ac.kr::a2aaf1f6-7eb6-474d-8ffd-bdd2a07b687c" providerId="AD" clId="Web-{FAD3D39B-9AE2-2944-F970-C1A6C4E13EB7}" dt="2024-04-06T06:14:57.155" v="1078" actId="1076"/>
          <ac:spMkLst>
            <pc:docMk/>
            <pc:sldMk cId="0" sldId="268"/>
            <ac:spMk id="7" creationId="{5304DB97-A365-A629-B720-3A9821810E7D}"/>
          </ac:spMkLst>
        </pc:spChg>
        <pc:spChg chg="add mod">
          <ac:chgData name="김현우" userId="S::20203312@stu.mmu.ac.kr::a2aaf1f6-7eb6-474d-8ffd-bdd2a07b687c" providerId="AD" clId="Web-{FAD3D39B-9AE2-2944-F970-C1A6C4E13EB7}" dt="2024-04-06T06:15:07.343" v="1080" actId="1076"/>
          <ac:spMkLst>
            <pc:docMk/>
            <pc:sldMk cId="0" sldId="268"/>
            <ac:spMk id="8" creationId="{7B8D1560-4C81-23B4-1A4F-13104C53BD08}"/>
          </ac:spMkLst>
        </pc:spChg>
        <pc:spChg chg="add del mod">
          <ac:chgData name="김현우" userId="S::20203312@stu.mmu.ac.kr::a2aaf1f6-7eb6-474d-8ffd-bdd2a07b687c" providerId="AD" clId="Web-{FAD3D39B-9AE2-2944-F970-C1A6C4E13EB7}" dt="2024-04-06T06:15:15.187" v="1083"/>
          <ac:spMkLst>
            <pc:docMk/>
            <pc:sldMk cId="0" sldId="268"/>
            <ac:spMk id="9" creationId="{63213BFB-224C-E2D6-65CB-01B35696511E}"/>
          </ac:spMkLst>
        </pc:spChg>
        <pc:spChg chg="add mod">
          <ac:chgData name="김현우" userId="S::20203312@stu.mmu.ac.kr::a2aaf1f6-7eb6-474d-8ffd-bdd2a07b687c" providerId="AD" clId="Web-{FAD3D39B-9AE2-2944-F970-C1A6C4E13EB7}" dt="2024-04-06T06:15:41.329" v="1101" actId="1076"/>
          <ac:spMkLst>
            <pc:docMk/>
            <pc:sldMk cId="0" sldId="268"/>
            <ac:spMk id="10" creationId="{17DBB5AD-37BC-8662-DFA4-34A612301A2B}"/>
          </ac:spMkLst>
        </pc:spChg>
        <pc:spChg chg="add mod">
          <ac:chgData name="김현우" userId="S::20203312@stu.mmu.ac.kr::a2aaf1f6-7eb6-474d-8ffd-bdd2a07b687c" providerId="AD" clId="Web-{FAD3D39B-9AE2-2944-F970-C1A6C4E13EB7}" dt="2024-04-06T06:19:28.948" v="1121" actId="1076"/>
          <ac:spMkLst>
            <pc:docMk/>
            <pc:sldMk cId="0" sldId="268"/>
            <ac:spMk id="11" creationId="{2621C0CB-5511-70FE-5638-1AA20DEA9E3B}"/>
          </ac:spMkLst>
        </pc:spChg>
        <pc:spChg chg="add mod">
          <ac:chgData name="김현우" userId="S::20203312@stu.mmu.ac.kr::a2aaf1f6-7eb6-474d-8ffd-bdd2a07b687c" providerId="AD" clId="Web-{FAD3D39B-9AE2-2944-F970-C1A6C4E13EB7}" dt="2024-04-06T06:19:34.745" v="1124" actId="1076"/>
          <ac:spMkLst>
            <pc:docMk/>
            <pc:sldMk cId="0" sldId="268"/>
            <ac:spMk id="12" creationId="{25C6940B-7FE7-8906-C355-B1175B7F5574}"/>
          </ac:spMkLst>
        </pc:spChg>
        <pc:spChg chg="add mod">
          <ac:chgData name="김현우" userId="S::20203312@stu.mmu.ac.kr::a2aaf1f6-7eb6-474d-8ffd-bdd2a07b687c" providerId="AD" clId="Web-{FAD3D39B-9AE2-2944-F970-C1A6C4E13EB7}" dt="2024-04-06T06:19:44.589" v="1126" actId="1076"/>
          <ac:spMkLst>
            <pc:docMk/>
            <pc:sldMk cId="0" sldId="268"/>
            <ac:spMk id="13" creationId="{04D8FF6A-9457-7423-6256-2D9FE266880C}"/>
          </ac:spMkLst>
        </pc:spChg>
        <pc:spChg chg="del">
          <ac:chgData name="김현우" userId="S::20203312@stu.mmu.ac.kr::a2aaf1f6-7eb6-474d-8ffd-bdd2a07b687c" providerId="AD" clId="Web-{FAD3D39B-9AE2-2944-F970-C1A6C4E13EB7}" dt="2024-04-06T06:13:15.755" v="1046"/>
          <ac:spMkLst>
            <pc:docMk/>
            <pc:sldMk cId="0" sldId="268"/>
            <ac:spMk id="146" creationId="{00000000-0000-0000-0000-000000000000}"/>
          </ac:spMkLst>
        </pc:spChg>
        <pc:spChg chg="del">
          <ac:chgData name="김현우" userId="S::20203312@stu.mmu.ac.kr::a2aaf1f6-7eb6-474d-8ffd-bdd2a07b687c" providerId="AD" clId="Web-{FAD3D39B-9AE2-2944-F970-C1A6C4E13EB7}" dt="2024-04-06T06:13:15.021" v="1045"/>
          <ac:spMkLst>
            <pc:docMk/>
            <pc:sldMk cId="0" sldId="268"/>
            <ac:spMk id="147" creationId="{00000000-0000-0000-0000-000000000000}"/>
          </ac:spMkLst>
        </pc:spChg>
        <pc:picChg chg="mod">
          <ac:chgData name="김현우" userId="S::20203312@stu.mmu.ac.kr::a2aaf1f6-7eb6-474d-8ffd-bdd2a07b687c" providerId="AD" clId="Web-{FAD3D39B-9AE2-2944-F970-C1A6C4E13EB7}" dt="2024-04-06T06:13:23.459" v="1049" actId="14100"/>
          <ac:picMkLst>
            <pc:docMk/>
            <pc:sldMk cId="0" sldId="268"/>
            <ac:picMk id="148" creationId="{00000000-0000-0000-0000-000000000000}"/>
          </ac:picMkLst>
        </pc:picChg>
      </pc:sldChg>
      <pc:sldChg chg="delSp del">
        <pc:chgData name="김현우" userId="S::20203312@stu.mmu.ac.kr::a2aaf1f6-7eb6-474d-8ffd-bdd2a07b687c" providerId="AD" clId="Web-{FAD3D39B-9AE2-2944-F970-C1A6C4E13EB7}" dt="2024-04-06T06:13:38.824" v="1054"/>
        <pc:sldMkLst>
          <pc:docMk/>
          <pc:sldMk cId="0" sldId="269"/>
        </pc:sldMkLst>
        <pc:picChg chg="del">
          <ac:chgData name="김현우" userId="S::20203312@stu.mmu.ac.kr::a2aaf1f6-7eb6-474d-8ffd-bdd2a07b687c" providerId="AD" clId="Web-{FAD3D39B-9AE2-2944-F970-C1A6C4E13EB7}" dt="2024-04-06T06:12:58.520" v="1036"/>
          <ac:picMkLst>
            <pc:docMk/>
            <pc:sldMk cId="0" sldId="269"/>
            <ac:picMk id="155" creationId="{00000000-0000-0000-0000-000000000000}"/>
          </ac:picMkLst>
        </pc:picChg>
      </pc:sldChg>
      <pc:sldChg chg="del">
        <pc:chgData name="김현우" userId="S::20203312@stu.mmu.ac.kr::a2aaf1f6-7eb6-474d-8ffd-bdd2a07b687c" providerId="AD" clId="Web-{FAD3D39B-9AE2-2944-F970-C1A6C4E13EB7}" dt="2024-04-06T06:13:39.386" v="1055"/>
        <pc:sldMkLst>
          <pc:docMk/>
          <pc:sldMk cId="0" sldId="270"/>
        </pc:sldMkLst>
      </pc:sldChg>
      <pc:sldChg chg="addSp modSp">
        <pc:chgData name="김현우" userId="S::20203312@stu.mmu.ac.kr::a2aaf1f6-7eb6-474d-8ffd-bdd2a07b687c" providerId="AD" clId="Web-{FAD3D39B-9AE2-2944-F970-C1A6C4E13EB7}" dt="2024-04-06T05:02:13.462" v="16" actId="20577"/>
        <pc:sldMkLst>
          <pc:docMk/>
          <pc:sldMk cId="3517962582" sldId="274"/>
        </pc:sldMkLst>
        <pc:spChg chg="add mod">
          <ac:chgData name="김현우" userId="S::20203312@stu.mmu.ac.kr::a2aaf1f6-7eb6-474d-8ffd-bdd2a07b687c" providerId="AD" clId="Web-{FAD3D39B-9AE2-2944-F970-C1A6C4E13EB7}" dt="2024-04-06T05:02:13.462" v="16" actId="20577"/>
          <ac:spMkLst>
            <pc:docMk/>
            <pc:sldMk cId="3517962582" sldId="274"/>
            <ac:spMk id="3" creationId="{31A2BC13-04B2-8077-7BB9-39B7FEBD388C}"/>
          </ac:spMkLst>
        </pc:spChg>
        <pc:picChg chg="mod">
          <ac:chgData name="김현우" userId="S::20203312@stu.mmu.ac.kr::a2aaf1f6-7eb6-474d-8ffd-bdd2a07b687c" providerId="AD" clId="Web-{FAD3D39B-9AE2-2944-F970-C1A6C4E13EB7}" dt="2024-04-06T05:01:27.912" v="1" actId="1076"/>
          <ac:picMkLst>
            <pc:docMk/>
            <pc:sldMk cId="3517962582" sldId="274"/>
            <ac:picMk id="5" creationId="{0CBD295F-0160-5397-825E-B9BFA4887621}"/>
          </ac:picMkLst>
        </pc:picChg>
      </pc:sldChg>
      <pc:sldChg chg="addSp delSp modSp">
        <pc:chgData name="김현우" userId="S::20203312@stu.mmu.ac.kr::a2aaf1f6-7eb6-474d-8ffd-bdd2a07b687c" providerId="AD" clId="Web-{FAD3D39B-9AE2-2944-F970-C1A6C4E13EB7}" dt="2024-04-06T05:07:14.826" v="79" actId="1076"/>
        <pc:sldMkLst>
          <pc:docMk/>
          <pc:sldMk cId="1530864527" sldId="276"/>
        </pc:sldMkLst>
        <pc:spChg chg="mod">
          <ac:chgData name="김현우" userId="S::20203312@stu.mmu.ac.kr::a2aaf1f6-7eb6-474d-8ffd-bdd2a07b687c" providerId="AD" clId="Web-{FAD3D39B-9AE2-2944-F970-C1A6C4E13EB7}" dt="2024-04-06T05:04:48.613" v="41" actId="20577"/>
          <ac:spMkLst>
            <pc:docMk/>
            <pc:sldMk cId="1530864527" sldId="276"/>
            <ac:spMk id="2" creationId="{2623A030-A0BD-AA71-D865-2599249837B0}"/>
          </ac:spMkLst>
        </pc:spChg>
        <pc:spChg chg="del">
          <ac:chgData name="김현우" userId="S::20203312@stu.mmu.ac.kr::a2aaf1f6-7eb6-474d-8ffd-bdd2a07b687c" providerId="AD" clId="Web-{FAD3D39B-9AE2-2944-F970-C1A6C4E13EB7}" dt="2024-04-06T05:03:24.889" v="29"/>
          <ac:spMkLst>
            <pc:docMk/>
            <pc:sldMk cId="1530864527" sldId="276"/>
            <ac:spMk id="3" creationId="{D38A0F16-D8F8-722A-A260-82A7045FC1ED}"/>
          </ac:spMkLst>
        </pc:spChg>
        <pc:picChg chg="add del mod">
          <ac:chgData name="김현우" userId="S::20203312@stu.mmu.ac.kr::a2aaf1f6-7eb6-474d-8ffd-bdd2a07b687c" providerId="AD" clId="Web-{FAD3D39B-9AE2-2944-F970-C1A6C4E13EB7}" dt="2024-04-06T05:04:06.657" v="34"/>
          <ac:picMkLst>
            <pc:docMk/>
            <pc:sldMk cId="1530864527" sldId="276"/>
            <ac:picMk id="4" creationId="{B3C7F1E9-F9EA-6259-BFC6-676F0A9DC0B7}"/>
          </ac:picMkLst>
        </pc:picChg>
        <pc:picChg chg="add del mod">
          <ac:chgData name="김현우" userId="S::20203312@stu.mmu.ac.kr::a2aaf1f6-7eb6-474d-8ffd-bdd2a07b687c" providerId="AD" clId="Web-{FAD3D39B-9AE2-2944-F970-C1A6C4E13EB7}" dt="2024-04-06T05:04:39.113" v="37"/>
          <ac:picMkLst>
            <pc:docMk/>
            <pc:sldMk cId="1530864527" sldId="276"/>
            <ac:picMk id="6" creationId="{0998789C-574A-B276-0EF3-722CF125F086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05:34.054" v="48" actId="14100"/>
          <ac:picMkLst>
            <pc:docMk/>
            <pc:sldMk cId="1530864527" sldId="276"/>
            <ac:picMk id="7" creationId="{AC3022B2-5E28-D8BE-3D55-0E4870DE1FDE}"/>
          </ac:picMkLst>
        </pc:picChg>
        <pc:picChg chg="add del mod">
          <ac:chgData name="김현우" userId="S::20203312@stu.mmu.ac.kr::a2aaf1f6-7eb6-474d-8ffd-bdd2a07b687c" providerId="AD" clId="Web-{FAD3D39B-9AE2-2944-F970-C1A6C4E13EB7}" dt="2024-04-06T05:06:30.683" v="59"/>
          <ac:picMkLst>
            <pc:docMk/>
            <pc:sldMk cId="1530864527" sldId="276"/>
            <ac:picMk id="8" creationId="{DE585A23-003E-E3CC-C08E-7274C0D8F24A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06:29.480" v="58" actId="1076"/>
          <ac:picMkLst>
            <pc:docMk/>
            <pc:sldMk cId="1530864527" sldId="276"/>
            <ac:picMk id="9" creationId="{8F67830C-175D-D489-E650-6AA7565E4722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06:44.668" v="67" actId="1076"/>
          <ac:picMkLst>
            <pc:docMk/>
            <pc:sldMk cId="1530864527" sldId="276"/>
            <ac:picMk id="10" creationId="{C04388E8-D183-020B-5BE6-179C5A4F5807}"/>
          </ac:picMkLst>
        </pc:picChg>
        <pc:picChg chg="add del">
          <ac:chgData name="김현우" userId="S::20203312@stu.mmu.ac.kr::a2aaf1f6-7eb6-474d-8ffd-bdd2a07b687c" providerId="AD" clId="Web-{FAD3D39B-9AE2-2944-F970-C1A6C4E13EB7}" dt="2024-04-06T05:06:47.543" v="69"/>
          <ac:picMkLst>
            <pc:docMk/>
            <pc:sldMk cId="1530864527" sldId="276"/>
            <ac:picMk id="11" creationId="{760C5EF5-7856-BBEB-E618-C4CFD5537EE1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06:51.747" v="71" actId="1076"/>
          <ac:picMkLst>
            <pc:docMk/>
            <pc:sldMk cId="1530864527" sldId="276"/>
            <ac:picMk id="12" creationId="{AEFC252D-D7B7-85D7-09B2-F4A1D17877C6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06:56.872" v="73" actId="1076"/>
          <ac:picMkLst>
            <pc:docMk/>
            <pc:sldMk cId="1530864527" sldId="276"/>
            <ac:picMk id="13" creationId="{285AC5F5-2237-9666-9ECE-4023FCF0F7FD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07:00.997" v="75" actId="1076"/>
          <ac:picMkLst>
            <pc:docMk/>
            <pc:sldMk cId="1530864527" sldId="276"/>
            <ac:picMk id="14" creationId="{50679B66-43B8-39E0-6C45-ED19E9601C9D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07:10.498" v="77" actId="1076"/>
          <ac:picMkLst>
            <pc:docMk/>
            <pc:sldMk cId="1530864527" sldId="276"/>
            <ac:picMk id="15" creationId="{DE1E3AD7-09CB-3590-1DCF-7EF64E144A89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07:14.826" v="79" actId="1076"/>
          <ac:picMkLst>
            <pc:docMk/>
            <pc:sldMk cId="1530864527" sldId="276"/>
            <ac:picMk id="16" creationId="{C701FC0C-9824-B774-9490-8CC6B0661659}"/>
          </ac:picMkLst>
        </pc:picChg>
      </pc:sldChg>
      <pc:sldChg chg="addSp delSp modSp new">
        <pc:chgData name="김현우" userId="S::20203312@stu.mmu.ac.kr::a2aaf1f6-7eb6-474d-8ffd-bdd2a07b687c" providerId="AD" clId="Web-{FAD3D39B-9AE2-2944-F970-C1A6C4E13EB7}" dt="2024-04-06T05:18:01.773" v="337" actId="20577"/>
        <pc:sldMkLst>
          <pc:docMk/>
          <pc:sldMk cId="1124336667" sldId="277"/>
        </pc:sldMkLst>
        <pc:spChg chg="mod">
          <ac:chgData name="김현우" userId="S::20203312@stu.mmu.ac.kr::a2aaf1f6-7eb6-474d-8ffd-bdd2a07b687c" providerId="AD" clId="Web-{FAD3D39B-9AE2-2944-F970-C1A6C4E13EB7}" dt="2024-04-06T05:07:35.484" v="87" actId="20577"/>
          <ac:spMkLst>
            <pc:docMk/>
            <pc:sldMk cId="1124336667" sldId="277"/>
            <ac:spMk id="2" creationId="{2B6EFC5D-8134-7289-D9AD-43C780D8CA50}"/>
          </ac:spMkLst>
        </pc:spChg>
        <pc:spChg chg="mod">
          <ac:chgData name="김현우" userId="S::20203312@stu.mmu.ac.kr::a2aaf1f6-7eb6-474d-8ffd-bdd2a07b687c" providerId="AD" clId="Web-{FAD3D39B-9AE2-2944-F970-C1A6C4E13EB7}" dt="2024-04-06T05:18:01.773" v="337" actId="20577"/>
          <ac:spMkLst>
            <pc:docMk/>
            <pc:sldMk cId="1124336667" sldId="277"/>
            <ac:spMk id="3" creationId="{A2E85E73-3A28-E7DA-E8C0-B799A454CA89}"/>
          </ac:spMkLst>
        </pc:spChg>
        <pc:picChg chg="add del">
          <ac:chgData name="김현우" userId="S::20203312@stu.mmu.ac.kr::a2aaf1f6-7eb6-474d-8ffd-bdd2a07b687c" providerId="AD" clId="Web-{FAD3D39B-9AE2-2944-F970-C1A6C4E13EB7}" dt="2024-04-06T05:07:30.249" v="82"/>
          <ac:picMkLst>
            <pc:docMk/>
            <pc:sldMk cId="1124336667" sldId="277"/>
            <ac:picMk id="5" creationId="{A461AD8E-4808-4F8E-47BB-4AE03A12CFD0}"/>
          </ac:picMkLst>
        </pc:picChg>
      </pc:sldChg>
      <pc:sldChg chg="addSp modSp new">
        <pc:chgData name="김현우" userId="S::20203312@stu.mmu.ac.kr::a2aaf1f6-7eb6-474d-8ffd-bdd2a07b687c" providerId="AD" clId="Web-{FAD3D39B-9AE2-2944-F970-C1A6C4E13EB7}" dt="2024-04-06T05:22:10.665" v="433" actId="20577"/>
        <pc:sldMkLst>
          <pc:docMk/>
          <pc:sldMk cId="3343412267" sldId="278"/>
        </pc:sldMkLst>
        <pc:spChg chg="mod">
          <ac:chgData name="김현우" userId="S::20203312@stu.mmu.ac.kr::a2aaf1f6-7eb6-474d-8ffd-bdd2a07b687c" providerId="AD" clId="Web-{FAD3D39B-9AE2-2944-F970-C1A6C4E13EB7}" dt="2024-04-06T05:18:25.977" v="352" actId="20577"/>
          <ac:spMkLst>
            <pc:docMk/>
            <pc:sldMk cId="3343412267" sldId="278"/>
            <ac:spMk id="2" creationId="{B3FA4D54-FEA1-F4DA-C53A-8F374E5FC2C1}"/>
          </ac:spMkLst>
        </pc:spChg>
        <pc:spChg chg="mod">
          <ac:chgData name="김현우" userId="S::20203312@stu.mmu.ac.kr::a2aaf1f6-7eb6-474d-8ffd-bdd2a07b687c" providerId="AD" clId="Web-{FAD3D39B-9AE2-2944-F970-C1A6C4E13EB7}" dt="2024-04-06T05:18:43.494" v="363" actId="20577"/>
          <ac:spMkLst>
            <pc:docMk/>
            <pc:sldMk cId="3343412267" sldId="278"/>
            <ac:spMk id="3" creationId="{E4A40783-21C8-2B28-C0B4-A39BDA9D0D52}"/>
          </ac:spMkLst>
        </pc:spChg>
        <pc:spChg chg="add mod">
          <ac:chgData name="김현우" userId="S::20203312@stu.mmu.ac.kr::a2aaf1f6-7eb6-474d-8ffd-bdd2a07b687c" providerId="AD" clId="Web-{FAD3D39B-9AE2-2944-F970-C1A6C4E13EB7}" dt="2024-04-06T05:22:10.665" v="433" actId="20577"/>
          <ac:spMkLst>
            <pc:docMk/>
            <pc:sldMk cId="3343412267" sldId="278"/>
            <ac:spMk id="11" creationId="{F52BB129-6C0F-572A-41A5-621A6FF2266F}"/>
          </ac:spMkLst>
        </pc:spChg>
        <pc:picChg chg="add mod">
          <ac:chgData name="김현우" userId="S::20203312@stu.mmu.ac.kr::a2aaf1f6-7eb6-474d-8ffd-bdd2a07b687c" providerId="AD" clId="Web-{FAD3D39B-9AE2-2944-F970-C1A6C4E13EB7}" dt="2024-04-06T05:21:02.848" v="384" actId="1076"/>
          <ac:picMkLst>
            <pc:docMk/>
            <pc:sldMk cId="3343412267" sldId="278"/>
            <ac:picMk id="4" creationId="{60629E22-9443-B000-B6A7-8AD07EDE4F9F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19:52.296" v="371" actId="1076"/>
          <ac:picMkLst>
            <pc:docMk/>
            <pc:sldMk cId="3343412267" sldId="278"/>
            <ac:picMk id="6" creationId="{1E8B0678-06FC-4FC5-33B6-4101DD80FA99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20:06.328" v="374" actId="1076"/>
          <ac:picMkLst>
            <pc:docMk/>
            <pc:sldMk cId="3343412267" sldId="278"/>
            <ac:picMk id="7" creationId="{811213B1-6905-95C2-A476-8DBC0C4A6621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20:25.017" v="377" actId="1076"/>
          <ac:picMkLst>
            <pc:docMk/>
            <pc:sldMk cId="3343412267" sldId="278"/>
            <ac:picMk id="8" creationId="{6475CA4E-6BFC-DF42-33E8-916C543B155D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20:42.784" v="380" actId="1076"/>
          <ac:picMkLst>
            <pc:docMk/>
            <pc:sldMk cId="3343412267" sldId="278"/>
            <ac:picMk id="9" creationId="{B494B0AF-CA1B-A24B-900F-AE874572BB39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20:58.707" v="383" actId="1076"/>
          <ac:picMkLst>
            <pc:docMk/>
            <pc:sldMk cId="3343412267" sldId="278"/>
            <ac:picMk id="10" creationId="{FFDE830B-7836-8F8C-8854-11FF7C977773}"/>
          </ac:picMkLst>
        </pc:picChg>
      </pc:sldChg>
      <pc:sldChg chg="addSp delSp modSp new">
        <pc:chgData name="김현우" userId="S::20203312@stu.mmu.ac.kr::a2aaf1f6-7eb6-474d-8ffd-bdd2a07b687c" providerId="AD" clId="Web-{FAD3D39B-9AE2-2944-F970-C1A6C4E13EB7}" dt="2024-04-06T05:50:16.767" v="570" actId="1076"/>
        <pc:sldMkLst>
          <pc:docMk/>
          <pc:sldMk cId="1648281609" sldId="279"/>
        </pc:sldMkLst>
        <pc:spChg chg="mod">
          <ac:chgData name="김현우" userId="S::20203312@stu.mmu.ac.kr::a2aaf1f6-7eb6-474d-8ffd-bdd2a07b687c" providerId="AD" clId="Web-{FAD3D39B-9AE2-2944-F970-C1A6C4E13EB7}" dt="2024-04-06T05:42:19.651" v="498" actId="20577"/>
          <ac:spMkLst>
            <pc:docMk/>
            <pc:sldMk cId="1648281609" sldId="279"/>
            <ac:spMk id="2" creationId="{90162AD1-9A7B-74AE-929C-3933874EF1B0}"/>
          </ac:spMkLst>
        </pc:spChg>
        <pc:spChg chg="mod">
          <ac:chgData name="김현우" userId="S::20203312@stu.mmu.ac.kr::a2aaf1f6-7eb6-474d-8ffd-bdd2a07b687c" providerId="AD" clId="Web-{FAD3D39B-9AE2-2944-F970-C1A6C4E13EB7}" dt="2024-04-06T05:50:10.752" v="569" actId="1076"/>
          <ac:spMkLst>
            <pc:docMk/>
            <pc:sldMk cId="1648281609" sldId="279"/>
            <ac:spMk id="3" creationId="{FA17CF17-95E7-6720-0BCE-C24C60BB2667}"/>
          </ac:spMkLst>
        </pc:spChg>
        <pc:picChg chg="add del mod">
          <ac:chgData name="김현우" userId="S::20203312@stu.mmu.ac.kr::a2aaf1f6-7eb6-474d-8ffd-bdd2a07b687c" providerId="AD" clId="Web-{FAD3D39B-9AE2-2944-F970-C1A6C4E13EB7}" dt="2024-04-06T05:45:14.939" v="518"/>
          <ac:picMkLst>
            <pc:docMk/>
            <pc:sldMk cId="1648281609" sldId="279"/>
            <ac:picMk id="4" creationId="{76C495F0-FCC7-6096-AF0C-F823731F8D7E}"/>
          </ac:picMkLst>
        </pc:picChg>
        <pc:picChg chg="add mod">
          <ac:chgData name="김현우" userId="S::20203312@stu.mmu.ac.kr::a2aaf1f6-7eb6-474d-8ffd-bdd2a07b687c" providerId="AD" clId="Web-{FAD3D39B-9AE2-2944-F970-C1A6C4E13EB7}" dt="2024-04-06T05:50:16.767" v="570" actId="1076"/>
          <ac:picMkLst>
            <pc:docMk/>
            <pc:sldMk cId="1648281609" sldId="279"/>
            <ac:picMk id="5" creationId="{EEB347B9-AB66-D792-B93A-02B620A6E5EF}"/>
          </ac:picMkLst>
        </pc:picChg>
      </pc:sldChg>
      <pc:sldChg chg="addSp modSp new del">
        <pc:chgData name="김현우" userId="S::20203312@stu.mmu.ac.kr::a2aaf1f6-7eb6-474d-8ffd-bdd2a07b687c" providerId="AD" clId="Web-{FAD3D39B-9AE2-2944-F970-C1A6C4E13EB7}" dt="2024-04-06T05:49:32.547" v="557"/>
        <pc:sldMkLst>
          <pc:docMk/>
          <pc:sldMk cId="1449746507" sldId="280"/>
        </pc:sldMkLst>
        <pc:spChg chg="mod">
          <ac:chgData name="김현우" userId="S::20203312@stu.mmu.ac.kr::a2aaf1f6-7eb6-474d-8ffd-bdd2a07b687c" providerId="AD" clId="Web-{FAD3D39B-9AE2-2944-F970-C1A6C4E13EB7}" dt="2024-04-06T05:45:02.360" v="517" actId="20577"/>
          <ac:spMkLst>
            <pc:docMk/>
            <pc:sldMk cId="1449746507" sldId="280"/>
            <ac:spMk id="2" creationId="{0CB75E40-A5A6-4B87-F470-E4DA9389A27D}"/>
          </ac:spMkLst>
        </pc:spChg>
        <pc:spChg chg="mod">
          <ac:chgData name="김현우" userId="S::20203312@stu.mmu.ac.kr::a2aaf1f6-7eb6-474d-8ffd-bdd2a07b687c" providerId="AD" clId="Web-{FAD3D39B-9AE2-2944-F970-C1A6C4E13EB7}" dt="2024-04-06T05:49:22.375" v="556" actId="20577"/>
          <ac:spMkLst>
            <pc:docMk/>
            <pc:sldMk cId="1449746507" sldId="280"/>
            <ac:spMk id="3" creationId="{72A56680-BDF2-076A-24C9-56B99E2A7CAE}"/>
          </ac:spMkLst>
        </pc:spChg>
        <pc:picChg chg="add mod">
          <ac:chgData name="김현우" userId="S::20203312@stu.mmu.ac.kr::a2aaf1f6-7eb6-474d-8ffd-bdd2a07b687c" providerId="AD" clId="Web-{FAD3D39B-9AE2-2944-F970-C1A6C4E13EB7}" dt="2024-04-06T05:46:02.847" v="547" actId="1076"/>
          <ac:picMkLst>
            <pc:docMk/>
            <pc:sldMk cId="1449746507" sldId="280"/>
            <ac:picMk id="4" creationId="{E640F647-7071-74D2-F111-44BE4B23857C}"/>
          </ac:picMkLst>
        </pc:picChg>
      </pc:sldChg>
      <pc:sldChg chg="new del">
        <pc:chgData name="김현우" userId="S::20203312@stu.mmu.ac.kr::a2aaf1f6-7eb6-474d-8ffd-bdd2a07b687c" providerId="AD" clId="Web-{FAD3D39B-9AE2-2944-F970-C1A6C4E13EB7}" dt="2024-04-06T05:50:50.347" v="573"/>
        <pc:sldMkLst>
          <pc:docMk/>
          <pc:sldMk cId="3874383490" sldId="280"/>
        </pc:sldMkLst>
      </pc:sldChg>
      <pc:sldChg chg="addSp delSp modSp add replId">
        <pc:chgData name="김현우" userId="S::20203312@stu.mmu.ac.kr::a2aaf1f6-7eb6-474d-8ffd-bdd2a07b687c" providerId="AD" clId="Web-{FAD3D39B-9AE2-2944-F970-C1A6C4E13EB7}" dt="2024-04-06T05:54:34.309" v="786" actId="1076"/>
        <pc:sldMkLst>
          <pc:docMk/>
          <pc:sldMk cId="3099657547" sldId="281"/>
        </pc:sldMkLst>
        <pc:spChg chg="mod">
          <ac:chgData name="김현우" userId="S::20203312@stu.mmu.ac.kr::a2aaf1f6-7eb6-474d-8ffd-bdd2a07b687c" providerId="AD" clId="Web-{FAD3D39B-9AE2-2944-F970-C1A6C4E13EB7}" dt="2024-04-06T05:54:26.856" v="785" actId="20577"/>
          <ac:spMkLst>
            <pc:docMk/>
            <pc:sldMk cId="3099657547" sldId="281"/>
            <ac:spMk id="2" creationId="{90162AD1-9A7B-74AE-929C-3933874EF1B0}"/>
          </ac:spMkLst>
        </pc:spChg>
        <pc:spChg chg="add del">
          <ac:chgData name="김현우" userId="S::20203312@stu.mmu.ac.kr::a2aaf1f6-7eb6-474d-8ffd-bdd2a07b687c" providerId="AD" clId="Web-{FAD3D39B-9AE2-2944-F970-C1A6C4E13EB7}" dt="2024-04-06T05:51:05.082" v="575"/>
          <ac:spMkLst>
            <pc:docMk/>
            <pc:sldMk cId="3099657547" sldId="281"/>
            <ac:spMk id="4" creationId="{7D8232C6-EBC8-F28F-1DBD-55371B1A28EE}"/>
          </ac:spMkLst>
        </pc:spChg>
        <pc:spChg chg="add mod">
          <ac:chgData name="김현우" userId="S::20203312@stu.mmu.ac.kr::a2aaf1f6-7eb6-474d-8ffd-bdd2a07b687c" providerId="AD" clId="Web-{FAD3D39B-9AE2-2944-F970-C1A6C4E13EB7}" dt="2024-04-06T05:54:34.309" v="786" actId="1076"/>
          <ac:spMkLst>
            <pc:docMk/>
            <pc:sldMk cId="3099657547" sldId="281"/>
            <ac:spMk id="6" creationId="{09CE80FB-946B-28C5-3D0A-BEB76446B23B}"/>
          </ac:spMkLst>
        </pc:spChg>
        <pc:picChg chg="del">
          <ac:chgData name="김현우" userId="S::20203312@stu.mmu.ac.kr::a2aaf1f6-7eb6-474d-8ffd-bdd2a07b687c" providerId="AD" clId="Web-{FAD3D39B-9AE2-2944-F970-C1A6C4E13EB7}" dt="2024-04-06T05:51:08.988" v="576"/>
          <ac:picMkLst>
            <pc:docMk/>
            <pc:sldMk cId="3099657547" sldId="281"/>
            <ac:picMk id="5" creationId="{EEB347B9-AB66-D792-B93A-02B620A6E5EF}"/>
          </ac:picMkLst>
        </pc:picChg>
      </pc:sldChg>
      <pc:sldChg chg="modSp add replId">
        <pc:chgData name="김현우" userId="S::20203312@stu.mmu.ac.kr::a2aaf1f6-7eb6-474d-8ffd-bdd2a07b687c" providerId="AD" clId="Web-{FAD3D39B-9AE2-2944-F970-C1A6C4E13EB7}" dt="2024-04-06T05:56:27.314" v="810" actId="20577"/>
        <pc:sldMkLst>
          <pc:docMk/>
          <pc:sldMk cId="3090825922" sldId="282"/>
        </pc:sldMkLst>
        <pc:spChg chg="mod">
          <ac:chgData name="김현우" userId="S::20203312@stu.mmu.ac.kr::a2aaf1f6-7eb6-474d-8ffd-bdd2a07b687c" providerId="AD" clId="Web-{FAD3D39B-9AE2-2944-F970-C1A6C4E13EB7}" dt="2024-04-06T05:56:27.314" v="810" actId="20577"/>
          <ac:spMkLst>
            <pc:docMk/>
            <pc:sldMk cId="3090825922" sldId="282"/>
            <ac:spMk id="133" creationId="{00000000-0000-0000-0000-000000000000}"/>
          </ac:spMkLst>
        </pc:spChg>
      </pc:sldChg>
      <pc:sldChg chg="addSp delSp modSp new">
        <pc:chgData name="김현우" userId="S::20203312@stu.mmu.ac.kr::a2aaf1f6-7eb6-474d-8ffd-bdd2a07b687c" providerId="AD" clId="Web-{FAD3D39B-9AE2-2944-F970-C1A6C4E13EB7}" dt="2024-04-06T06:10:15.623" v="1005" actId="20577"/>
        <pc:sldMkLst>
          <pc:docMk/>
          <pc:sldMk cId="2902892526" sldId="283"/>
        </pc:sldMkLst>
        <pc:spChg chg="mod">
          <ac:chgData name="김현우" userId="S::20203312@stu.mmu.ac.kr::a2aaf1f6-7eb6-474d-8ffd-bdd2a07b687c" providerId="AD" clId="Web-{FAD3D39B-9AE2-2944-F970-C1A6C4E13EB7}" dt="2024-04-06T05:58:29.772" v="817" actId="20577"/>
          <ac:spMkLst>
            <pc:docMk/>
            <pc:sldMk cId="2902892526" sldId="283"/>
            <ac:spMk id="2" creationId="{674BF22C-92EB-1787-6D94-AF9196CFBAA4}"/>
          </ac:spMkLst>
        </pc:spChg>
        <pc:spChg chg="mod">
          <ac:chgData name="김현우" userId="S::20203312@stu.mmu.ac.kr::a2aaf1f6-7eb6-474d-8ffd-bdd2a07b687c" providerId="AD" clId="Web-{FAD3D39B-9AE2-2944-F970-C1A6C4E13EB7}" dt="2024-04-06T06:10:15.623" v="1005" actId="20577"/>
          <ac:spMkLst>
            <pc:docMk/>
            <pc:sldMk cId="2902892526" sldId="283"/>
            <ac:spMk id="3" creationId="{94886ED2-EF9A-4FD9-D77A-EF3DF1BDA6FF}"/>
          </ac:spMkLst>
        </pc:spChg>
        <pc:picChg chg="add del mod">
          <ac:chgData name="김현우" userId="S::20203312@stu.mmu.ac.kr::a2aaf1f6-7eb6-474d-8ffd-bdd2a07b687c" providerId="AD" clId="Web-{FAD3D39B-9AE2-2944-F970-C1A6C4E13EB7}" dt="2024-04-06T06:04:23.209" v="821"/>
          <ac:picMkLst>
            <pc:docMk/>
            <pc:sldMk cId="2902892526" sldId="283"/>
            <ac:picMk id="5" creationId="{4AF7CD05-EA1F-28F6-F2FA-95E53BDA9BD6}"/>
          </ac:picMkLst>
        </pc:picChg>
        <pc:picChg chg="add mod">
          <ac:chgData name="김현우" userId="S::20203312@stu.mmu.ac.kr::a2aaf1f6-7eb6-474d-8ffd-bdd2a07b687c" providerId="AD" clId="Web-{FAD3D39B-9AE2-2944-F970-C1A6C4E13EB7}" dt="2024-04-06T06:07:52.099" v="957" actId="1076"/>
          <ac:picMkLst>
            <pc:docMk/>
            <pc:sldMk cId="2902892526" sldId="283"/>
            <ac:picMk id="6" creationId="{2F69B5B0-4C55-E680-285A-117A3724D81A}"/>
          </ac:picMkLst>
        </pc:picChg>
        <pc:picChg chg="add mod">
          <ac:chgData name="김현우" userId="S::20203312@stu.mmu.ac.kr::a2aaf1f6-7eb6-474d-8ffd-bdd2a07b687c" providerId="AD" clId="Web-{FAD3D39B-9AE2-2944-F970-C1A6C4E13EB7}" dt="2024-04-06T06:08:10.552" v="965" actId="1076"/>
          <ac:picMkLst>
            <pc:docMk/>
            <pc:sldMk cId="2902892526" sldId="283"/>
            <ac:picMk id="8" creationId="{3EE5B341-AF95-7628-351E-DF3F0A95AA59}"/>
          </ac:picMkLst>
        </pc:picChg>
        <pc:picChg chg="add mod">
          <ac:chgData name="김현우" userId="S::20203312@stu.mmu.ac.kr::a2aaf1f6-7eb6-474d-8ffd-bdd2a07b687c" providerId="AD" clId="Web-{FAD3D39B-9AE2-2944-F970-C1A6C4E13EB7}" dt="2024-04-06T06:08:16.225" v="968" actId="1076"/>
          <ac:picMkLst>
            <pc:docMk/>
            <pc:sldMk cId="2902892526" sldId="283"/>
            <ac:picMk id="9" creationId="{E8280CF7-DE9B-F1A3-6F94-6FA3205B2356}"/>
          </ac:picMkLst>
        </pc:picChg>
      </pc:sldChg>
      <pc:sldChg chg="modSp add replId">
        <pc:chgData name="김현우" userId="S::20203312@stu.mmu.ac.kr::a2aaf1f6-7eb6-474d-8ffd-bdd2a07b687c" providerId="AD" clId="Web-{FAD3D39B-9AE2-2944-F970-C1A6C4E13EB7}" dt="2024-04-06T06:12:38.363" v="1034" actId="20577"/>
        <pc:sldMkLst>
          <pc:docMk/>
          <pc:sldMk cId="3775574789" sldId="284"/>
        </pc:sldMkLst>
        <pc:spChg chg="mod">
          <ac:chgData name="김현우" userId="S::20203312@stu.mmu.ac.kr::a2aaf1f6-7eb6-474d-8ffd-bdd2a07b687c" providerId="AD" clId="Web-{FAD3D39B-9AE2-2944-F970-C1A6C4E13EB7}" dt="2024-04-06T06:12:38.363" v="1034" actId="20577"/>
          <ac:spMkLst>
            <pc:docMk/>
            <pc:sldMk cId="3775574789" sldId="284"/>
            <ac:spMk id="133" creationId="{00000000-0000-0000-0000-000000000000}"/>
          </ac:spMkLst>
        </pc:spChg>
      </pc:sldChg>
      <pc:sldChg chg="addSp delSp modSp new del ord">
        <pc:chgData name="김현우" userId="S::20203312@stu.mmu.ac.kr::a2aaf1f6-7eb6-474d-8ffd-bdd2a07b687c" providerId="AD" clId="Web-{FAD3D39B-9AE2-2944-F970-C1A6C4E13EB7}" dt="2024-04-06T06:20:38.732" v="1132"/>
        <pc:sldMkLst>
          <pc:docMk/>
          <pc:sldMk cId="2026372859" sldId="285"/>
        </pc:sldMkLst>
        <pc:spChg chg="del">
          <ac:chgData name="김현우" userId="S::20203312@stu.mmu.ac.kr::a2aaf1f6-7eb6-474d-8ffd-bdd2a07b687c" providerId="AD" clId="Web-{FAD3D39B-9AE2-2944-F970-C1A6C4E13EB7}" dt="2024-04-06T06:13:02.614" v="1039"/>
          <ac:spMkLst>
            <pc:docMk/>
            <pc:sldMk cId="2026372859" sldId="285"/>
            <ac:spMk id="2" creationId="{EC2DF584-93AA-86CF-127E-6C7AA8FB9BAB}"/>
          </ac:spMkLst>
        </pc:spChg>
        <pc:spChg chg="del">
          <ac:chgData name="김현우" userId="S::20203312@stu.mmu.ac.kr::a2aaf1f6-7eb6-474d-8ffd-bdd2a07b687c" providerId="AD" clId="Web-{FAD3D39B-9AE2-2944-F970-C1A6C4E13EB7}" dt="2024-04-06T06:13:03.380" v="1040"/>
          <ac:spMkLst>
            <pc:docMk/>
            <pc:sldMk cId="2026372859" sldId="285"/>
            <ac:spMk id="3" creationId="{B6DE373F-2B4C-5803-4AFE-FF0A6F74710C}"/>
          </ac:spMkLst>
        </pc:spChg>
        <pc:picChg chg="add del mod">
          <ac:chgData name="김현우" userId="S::20203312@stu.mmu.ac.kr::a2aaf1f6-7eb6-474d-8ffd-bdd2a07b687c" providerId="AD" clId="Web-{FAD3D39B-9AE2-2944-F970-C1A6C4E13EB7}" dt="2024-04-06T06:13:35.402" v="1052"/>
          <ac:picMkLst>
            <pc:docMk/>
            <pc:sldMk cId="2026372859" sldId="285"/>
            <ac:picMk id="4" creationId="{BB165AA7-96F0-F2A2-DC3D-779C731176BC}"/>
          </ac:picMkLst>
        </pc:picChg>
      </pc:sldChg>
      <pc:sldChg chg="addSp modSp new ord">
        <pc:chgData name="김현우" userId="S::20203312@stu.mmu.ac.kr::a2aaf1f6-7eb6-474d-8ffd-bdd2a07b687c" providerId="AD" clId="Web-{FAD3D39B-9AE2-2944-F970-C1A6C4E13EB7}" dt="2024-04-06T06:32:12.847" v="1275" actId="20577"/>
        <pc:sldMkLst>
          <pc:docMk/>
          <pc:sldMk cId="99471207" sldId="286"/>
        </pc:sldMkLst>
        <pc:spChg chg="mod">
          <ac:chgData name="김현우" userId="S::20203312@stu.mmu.ac.kr::a2aaf1f6-7eb6-474d-8ffd-bdd2a07b687c" providerId="AD" clId="Web-{FAD3D39B-9AE2-2944-F970-C1A6C4E13EB7}" dt="2024-04-06T06:17:49.897" v="1119" actId="20577"/>
          <ac:spMkLst>
            <pc:docMk/>
            <pc:sldMk cId="99471207" sldId="286"/>
            <ac:spMk id="2" creationId="{F5CBCEEA-099D-8C55-309D-8482DB6C1841}"/>
          </ac:spMkLst>
        </pc:spChg>
        <pc:spChg chg="mod">
          <ac:chgData name="김현우" userId="S::20203312@stu.mmu.ac.kr::a2aaf1f6-7eb6-474d-8ffd-bdd2a07b687c" providerId="AD" clId="Web-{FAD3D39B-9AE2-2944-F970-C1A6C4E13EB7}" dt="2024-04-06T06:32:12.847" v="1275" actId="20577"/>
          <ac:spMkLst>
            <pc:docMk/>
            <pc:sldMk cId="99471207" sldId="286"/>
            <ac:spMk id="3" creationId="{5BB0EA83-99A9-E1AA-BE4D-DCB9A57164C4}"/>
          </ac:spMkLst>
        </pc:spChg>
        <pc:picChg chg="add mod">
          <ac:chgData name="김현우" userId="S::20203312@stu.mmu.ac.kr::a2aaf1f6-7eb6-474d-8ffd-bdd2a07b687c" providerId="AD" clId="Web-{FAD3D39B-9AE2-2944-F970-C1A6C4E13EB7}" dt="2024-04-06T06:22:34.940" v="1206" actId="1076"/>
          <ac:picMkLst>
            <pc:docMk/>
            <pc:sldMk cId="99471207" sldId="286"/>
            <ac:picMk id="4" creationId="{7EE6349F-97D6-E038-6B7C-D7B378CDEC38}"/>
          </ac:picMkLst>
        </pc:picChg>
        <pc:picChg chg="add mod">
          <ac:chgData name="김현우" userId="S::20203312@stu.mmu.ac.kr::a2aaf1f6-7eb6-474d-8ffd-bdd2a07b687c" providerId="AD" clId="Web-{FAD3D39B-9AE2-2944-F970-C1A6C4E13EB7}" dt="2024-04-06T06:23:45.974" v="1212" actId="1076"/>
          <ac:picMkLst>
            <pc:docMk/>
            <pc:sldMk cId="99471207" sldId="286"/>
            <ac:picMk id="5" creationId="{9C8B3901-C222-1768-63BD-E7ADB1613DDD}"/>
          </ac:picMkLst>
        </pc:picChg>
      </pc:sldChg>
      <pc:sldChg chg="addSp modSp new">
        <pc:chgData name="김현우" userId="S::20203312@stu.mmu.ac.kr::a2aaf1f6-7eb6-474d-8ffd-bdd2a07b687c" providerId="AD" clId="Web-{FAD3D39B-9AE2-2944-F970-C1A6C4E13EB7}" dt="2024-04-06T06:43:32.672" v="1577" actId="14100"/>
        <pc:sldMkLst>
          <pc:docMk/>
          <pc:sldMk cId="2850794224" sldId="287"/>
        </pc:sldMkLst>
        <pc:spChg chg="mod">
          <ac:chgData name="김현우" userId="S::20203312@stu.mmu.ac.kr::a2aaf1f6-7eb6-474d-8ffd-bdd2a07b687c" providerId="AD" clId="Web-{FAD3D39B-9AE2-2944-F970-C1A6C4E13EB7}" dt="2024-04-06T06:32:24.316" v="1282" actId="20577"/>
          <ac:spMkLst>
            <pc:docMk/>
            <pc:sldMk cId="2850794224" sldId="287"/>
            <ac:spMk id="2" creationId="{CE53F1D8-045A-64D6-B085-98F7CD14DFDE}"/>
          </ac:spMkLst>
        </pc:spChg>
        <pc:spChg chg="mod">
          <ac:chgData name="김현우" userId="S::20203312@stu.mmu.ac.kr::a2aaf1f6-7eb6-474d-8ffd-bdd2a07b687c" providerId="AD" clId="Web-{FAD3D39B-9AE2-2944-F970-C1A6C4E13EB7}" dt="2024-04-06T06:43:26.906" v="1574" actId="20577"/>
          <ac:spMkLst>
            <pc:docMk/>
            <pc:sldMk cId="2850794224" sldId="287"/>
            <ac:spMk id="3" creationId="{C1A46F3B-3DA2-7EA2-CD23-239FFF105669}"/>
          </ac:spMkLst>
        </pc:spChg>
        <pc:picChg chg="add mod">
          <ac:chgData name="김현우" userId="S::20203312@stu.mmu.ac.kr::a2aaf1f6-7eb6-474d-8ffd-bdd2a07b687c" providerId="AD" clId="Web-{FAD3D39B-9AE2-2944-F970-C1A6C4E13EB7}" dt="2024-04-06T06:43:32.672" v="1577" actId="14100"/>
          <ac:picMkLst>
            <pc:docMk/>
            <pc:sldMk cId="2850794224" sldId="287"/>
            <ac:picMk id="4" creationId="{05DC66BE-D405-D37F-FD93-1D34AF663E9E}"/>
          </ac:picMkLst>
        </pc:picChg>
        <pc:picChg chg="add mod">
          <ac:chgData name="김현우" userId="S::20203312@stu.mmu.ac.kr::a2aaf1f6-7eb6-474d-8ffd-bdd2a07b687c" providerId="AD" clId="Web-{FAD3D39B-9AE2-2944-F970-C1A6C4E13EB7}" dt="2024-04-06T06:43:29.781" v="1575" actId="1076"/>
          <ac:picMkLst>
            <pc:docMk/>
            <pc:sldMk cId="2850794224" sldId="287"/>
            <ac:picMk id="5" creationId="{A133E778-8261-F186-80A6-0FDC4D396C9D}"/>
          </ac:picMkLst>
        </pc:picChg>
      </pc:sldChg>
      <pc:sldChg chg="modSp new del ord">
        <pc:chgData name="김현우" userId="S::20203312@stu.mmu.ac.kr::a2aaf1f6-7eb6-474d-8ffd-bdd2a07b687c" providerId="AD" clId="Web-{FAD3D39B-9AE2-2944-F970-C1A6C4E13EB7}" dt="2024-04-06T06:38:09.003" v="1505"/>
        <pc:sldMkLst>
          <pc:docMk/>
          <pc:sldMk cId="1202364699" sldId="288"/>
        </pc:sldMkLst>
        <pc:spChg chg="mod">
          <ac:chgData name="김현우" userId="S::20203312@stu.mmu.ac.kr::a2aaf1f6-7eb6-474d-8ffd-bdd2a07b687c" providerId="AD" clId="Web-{FAD3D39B-9AE2-2944-F970-C1A6C4E13EB7}" dt="2024-04-06T06:28:18.563" v="1220" actId="20577"/>
          <ac:spMkLst>
            <pc:docMk/>
            <pc:sldMk cId="1202364699" sldId="288"/>
            <ac:spMk id="2" creationId="{B4FB90DA-704B-34C0-0F6F-A861B378B806}"/>
          </ac:spMkLst>
        </pc:spChg>
      </pc:sldChg>
      <pc:sldChg chg="addSp modSp new ord">
        <pc:chgData name="김현우" userId="S::20203312@stu.mmu.ac.kr::a2aaf1f6-7eb6-474d-8ffd-bdd2a07b687c" providerId="AD" clId="Web-{FAD3D39B-9AE2-2944-F970-C1A6C4E13EB7}" dt="2024-04-06T06:37:48.517" v="1503"/>
        <pc:sldMkLst>
          <pc:docMk/>
          <pc:sldMk cId="879342245" sldId="289"/>
        </pc:sldMkLst>
        <pc:spChg chg="mod">
          <ac:chgData name="김현우" userId="S::20203312@stu.mmu.ac.kr::a2aaf1f6-7eb6-474d-8ffd-bdd2a07b687c" providerId="AD" clId="Web-{FAD3D39B-9AE2-2944-F970-C1A6C4E13EB7}" dt="2024-04-06T06:32:54.958" v="1294" actId="20577"/>
          <ac:spMkLst>
            <pc:docMk/>
            <pc:sldMk cId="879342245" sldId="289"/>
            <ac:spMk id="2" creationId="{74A08B7D-BD36-4FAF-739A-247ECA358E02}"/>
          </ac:spMkLst>
        </pc:spChg>
        <pc:spChg chg="mod">
          <ac:chgData name="김현우" userId="S::20203312@stu.mmu.ac.kr::a2aaf1f6-7eb6-474d-8ffd-bdd2a07b687c" providerId="AD" clId="Web-{FAD3D39B-9AE2-2944-F970-C1A6C4E13EB7}" dt="2024-04-06T06:37:44.330" v="1502" actId="14100"/>
          <ac:spMkLst>
            <pc:docMk/>
            <pc:sldMk cId="879342245" sldId="289"/>
            <ac:spMk id="3" creationId="{0C72D2D1-5AE0-0DE5-8F58-7E7E05467AAC}"/>
          </ac:spMkLst>
        </pc:spChg>
        <pc:picChg chg="add mod">
          <ac:chgData name="김현우" userId="S::20203312@stu.mmu.ac.kr::a2aaf1f6-7eb6-474d-8ffd-bdd2a07b687c" providerId="AD" clId="Web-{FAD3D39B-9AE2-2944-F970-C1A6C4E13EB7}" dt="2024-04-06T06:37:13.828" v="1471" actId="1076"/>
          <ac:picMkLst>
            <pc:docMk/>
            <pc:sldMk cId="879342245" sldId="289"/>
            <ac:picMk id="4" creationId="{0BA02954-C326-A456-B5AE-D72B5CBC58DF}"/>
          </ac:picMkLst>
        </pc:picChg>
      </pc:sldChg>
      <pc:sldChg chg="modSp new">
        <pc:chgData name="김현우" userId="S::20203312@stu.mmu.ac.kr::a2aaf1f6-7eb6-474d-8ffd-bdd2a07b687c" providerId="AD" clId="Web-{FAD3D39B-9AE2-2944-F970-C1A6C4E13EB7}" dt="2024-04-06T06:45:52.209" v="1672" actId="20577"/>
        <pc:sldMkLst>
          <pc:docMk/>
          <pc:sldMk cId="709724121" sldId="290"/>
        </pc:sldMkLst>
        <pc:spChg chg="mod">
          <ac:chgData name="김현우" userId="S::20203312@stu.mmu.ac.kr::a2aaf1f6-7eb6-474d-8ffd-bdd2a07b687c" providerId="AD" clId="Web-{FAD3D39B-9AE2-2944-F970-C1A6C4E13EB7}" dt="2024-04-06T06:44:33.878" v="1609" actId="20577"/>
          <ac:spMkLst>
            <pc:docMk/>
            <pc:sldMk cId="709724121" sldId="290"/>
            <ac:spMk id="2" creationId="{9B08C7A9-BA71-50C0-3D07-E16C56434183}"/>
          </ac:spMkLst>
        </pc:spChg>
        <pc:spChg chg="mod">
          <ac:chgData name="김현우" userId="S::20203312@stu.mmu.ac.kr::a2aaf1f6-7eb6-474d-8ffd-bdd2a07b687c" providerId="AD" clId="Web-{FAD3D39B-9AE2-2944-F970-C1A6C4E13EB7}" dt="2024-04-06T06:45:52.209" v="1672" actId="20577"/>
          <ac:spMkLst>
            <pc:docMk/>
            <pc:sldMk cId="709724121" sldId="290"/>
            <ac:spMk id="3" creationId="{B8A71D2A-292C-A528-32CF-9BF82DAE8A3B}"/>
          </ac:spMkLst>
        </pc:spChg>
      </pc:sldChg>
      <pc:sldChg chg="addSp delSp modSp new mod modClrScheme chgLayout">
        <pc:chgData name="김현우" userId="S::20203312@stu.mmu.ac.kr::a2aaf1f6-7eb6-474d-8ffd-bdd2a07b687c" providerId="AD" clId="Web-{FAD3D39B-9AE2-2944-F970-C1A6C4E13EB7}" dt="2024-04-06T06:45:30.755" v="1649"/>
        <pc:sldMkLst>
          <pc:docMk/>
          <pc:sldMk cId="313943833" sldId="291"/>
        </pc:sldMkLst>
        <pc:spChg chg="mod">
          <ac:chgData name="김현우" userId="S::20203312@stu.mmu.ac.kr::a2aaf1f6-7eb6-474d-8ffd-bdd2a07b687c" providerId="AD" clId="Web-{FAD3D39B-9AE2-2944-F970-C1A6C4E13EB7}" dt="2024-04-06T06:45:30.755" v="1649"/>
          <ac:spMkLst>
            <pc:docMk/>
            <pc:sldMk cId="313943833" sldId="291"/>
            <ac:spMk id="2" creationId="{C241646C-7B2F-D23D-093A-34377F775705}"/>
          </ac:spMkLst>
        </pc:spChg>
        <pc:spChg chg="del">
          <ac:chgData name="김현우" userId="S::20203312@stu.mmu.ac.kr::a2aaf1f6-7eb6-474d-8ffd-bdd2a07b687c" providerId="AD" clId="Web-{FAD3D39B-9AE2-2944-F970-C1A6C4E13EB7}" dt="2024-04-06T06:44:12.096" v="1584"/>
          <ac:spMkLst>
            <pc:docMk/>
            <pc:sldMk cId="313943833" sldId="291"/>
            <ac:spMk id="3" creationId="{59933C07-94EE-BD55-3015-8B12AE922DFB}"/>
          </ac:spMkLst>
        </pc:spChg>
        <pc:spChg chg="add del mod">
          <ac:chgData name="김현우" userId="S::20203312@stu.mmu.ac.kr::a2aaf1f6-7eb6-474d-8ffd-bdd2a07b687c" providerId="AD" clId="Web-{FAD3D39B-9AE2-2944-F970-C1A6C4E13EB7}" dt="2024-04-06T06:44:17.752" v="1586"/>
          <ac:spMkLst>
            <pc:docMk/>
            <pc:sldMk cId="313943833" sldId="291"/>
            <ac:spMk id="7" creationId="{00FD7143-54A1-4629-F6A7-71630C474916}"/>
          </ac:spMkLst>
        </pc:spChg>
      </pc:sldChg>
    </pc:docChg>
  </pc:docChgLst>
  <pc:docChgLst>
    <pc:chgData name="김현우" userId="S::20203312@stu.mmu.ac.kr::a2aaf1f6-7eb6-474d-8ffd-bdd2a07b687c" providerId="AD" clId="Web-{5FBC4CA4-3401-8284-3479-22C2BB66E7D6}"/>
    <pc:docChg chg="addSld delSld modSld sldOrd">
      <pc:chgData name="김현우" userId="S::20203312@stu.mmu.ac.kr::a2aaf1f6-7eb6-474d-8ffd-bdd2a07b687c" providerId="AD" clId="Web-{5FBC4CA4-3401-8284-3479-22C2BB66E7D6}" dt="2024-04-04T13:26:44.178" v="562" actId="20577"/>
      <pc:docMkLst>
        <pc:docMk/>
      </pc:docMkLst>
      <pc:sldChg chg="modSp">
        <pc:chgData name="김현우" userId="S::20203312@stu.mmu.ac.kr::a2aaf1f6-7eb6-474d-8ffd-bdd2a07b687c" providerId="AD" clId="Web-{5FBC4CA4-3401-8284-3479-22C2BB66E7D6}" dt="2024-04-04T13:21:25.664" v="465" actId="20577"/>
        <pc:sldMkLst>
          <pc:docMk/>
          <pc:sldMk cId="0" sldId="261"/>
        </pc:sldMkLst>
        <pc:spChg chg="mod">
          <ac:chgData name="김현우" userId="S::20203312@stu.mmu.ac.kr::a2aaf1f6-7eb6-474d-8ffd-bdd2a07b687c" providerId="AD" clId="Web-{5FBC4CA4-3401-8284-3479-22C2BB66E7D6}" dt="2024-04-04T13:21:25.664" v="465" actId="20577"/>
          <ac:spMkLst>
            <pc:docMk/>
            <pc:sldMk cId="0" sldId="261"/>
            <ac:spMk id="91" creationId="{00000000-0000-0000-0000-000000000000}"/>
          </ac:spMkLst>
        </pc:spChg>
      </pc:sldChg>
      <pc:sldChg chg="modSp">
        <pc:chgData name="김현우" userId="S::20203312@stu.mmu.ac.kr::a2aaf1f6-7eb6-474d-8ffd-bdd2a07b687c" providerId="AD" clId="Web-{5FBC4CA4-3401-8284-3479-22C2BB66E7D6}" dt="2024-04-04T13:26:15.864" v="556" actId="20577"/>
        <pc:sldMkLst>
          <pc:docMk/>
          <pc:sldMk cId="0" sldId="262"/>
        </pc:sldMkLst>
        <pc:spChg chg="mod">
          <ac:chgData name="김현우" userId="S::20203312@stu.mmu.ac.kr::a2aaf1f6-7eb6-474d-8ffd-bdd2a07b687c" providerId="AD" clId="Web-{5FBC4CA4-3401-8284-3479-22C2BB66E7D6}" dt="2024-04-04T13:26:15.864" v="556" actId="20577"/>
          <ac:spMkLst>
            <pc:docMk/>
            <pc:sldMk cId="0" sldId="262"/>
            <ac:spMk id="98" creationId="{00000000-0000-0000-0000-000000000000}"/>
          </ac:spMkLst>
        </pc:spChg>
      </pc:sldChg>
      <pc:sldChg chg="del">
        <pc:chgData name="김현우" userId="S::20203312@stu.mmu.ac.kr::a2aaf1f6-7eb6-474d-8ffd-bdd2a07b687c" providerId="AD" clId="Web-{5FBC4CA4-3401-8284-3479-22C2BB66E7D6}" dt="2024-04-04T13:13:03.203" v="368"/>
        <pc:sldMkLst>
          <pc:docMk/>
          <pc:sldMk cId="0" sldId="263"/>
        </pc:sldMkLst>
      </pc:sldChg>
      <pc:sldChg chg="addSp delSp modSp">
        <pc:chgData name="김현우" userId="S::20203312@stu.mmu.ac.kr::a2aaf1f6-7eb6-474d-8ffd-bdd2a07b687c" providerId="AD" clId="Web-{5FBC4CA4-3401-8284-3479-22C2BB66E7D6}" dt="2024-04-04T13:21:40.555" v="470" actId="1076"/>
        <pc:sldMkLst>
          <pc:docMk/>
          <pc:sldMk cId="0" sldId="264"/>
        </pc:sldMkLst>
        <pc:spChg chg="add del mod">
          <ac:chgData name="김현우" userId="S::20203312@stu.mmu.ac.kr::a2aaf1f6-7eb6-474d-8ffd-bdd2a07b687c" providerId="AD" clId="Web-{5FBC4CA4-3401-8284-3479-22C2BB66E7D6}" dt="2024-04-04T13:13:19.735" v="374"/>
          <ac:spMkLst>
            <pc:docMk/>
            <pc:sldMk cId="0" sldId="264"/>
            <ac:spMk id="2" creationId="{D77D4031-19CA-B91F-1991-FCA3EB0E2988}"/>
          </ac:spMkLst>
        </pc:spChg>
        <pc:spChg chg="add del">
          <ac:chgData name="김현우" userId="S::20203312@stu.mmu.ac.kr::a2aaf1f6-7eb6-474d-8ffd-bdd2a07b687c" providerId="AD" clId="Web-{5FBC4CA4-3401-8284-3479-22C2BB66E7D6}" dt="2024-04-04T13:21:04.569" v="455"/>
          <ac:spMkLst>
            <pc:docMk/>
            <pc:sldMk cId="0" sldId="264"/>
            <ac:spMk id="3" creationId="{1D3E51FD-74EB-C4ED-CDCF-8D2D876CA1BC}"/>
          </ac:spMkLst>
        </pc:spChg>
        <pc:spChg chg="add del mod">
          <ac:chgData name="김현우" userId="S::20203312@stu.mmu.ac.kr::a2aaf1f6-7eb6-474d-8ffd-bdd2a07b687c" providerId="AD" clId="Web-{5FBC4CA4-3401-8284-3479-22C2BB66E7D6}" dt="2024-04-04T13:21:15.585" v="460"/>
          <ac:spMkLst>
            <pc:docMk/>
            <pc:sldMk cId="0" sldId="264"/>
            <ac:spMk id="4" creationId="{9A00B118-5052-1CFB-C832-9213449E36D1}"/>
          </ac:spMkLst>
        </pc:spChg>
        <pc:spChg chg="add del mod">
          <ac:chgData name="김현우" userId="S::20203312@stu.mmu.ac.kr::a2aaf1f6-7eb6-474d-8ffd-bdd2a07b687c" providerId="AD" clId="Web-{5FBC4CA4-3401-8284-3479-22C2BB66E7D6}" dt="2024-04-04T13:21:18.241" v="462"/>
          <ac:spMkLst>
            <pc:docMk/>
            <pc:sldMk cId="0" sldId="264"/>
            <ac:spMk id="5" creationId="{C2FF410C-1DAA-ABD2-E257-6B39D3C26704}"/>
          </ac:spMkLst>
        </pc:spChg>
        <pc:spChg chg="add mod">
          <ac:chgData name="김현우" userId="S::20203312@stu.mmu.ac.kr::a2aaf1f6-7eb6-474d-8ffd-bdd2a07b687c" providerId="AD" clId="Web-{5FBC4CA4-3401-8284-3479-22C2BB66E7D6}" dt="2024-04-04T13:21:40.555" v="470" actId="1076"/>
          <ac:spMkLst>
            <pc:docMk/>
            <pc:sldMk cId="0" sldId="264"/>
            <ac:spMk id="7" creationId="{CBE723F7-482C-6D5B-B85A-EE0B91A6B926}"/>
          </ac:spMkLst>
        </pc:spChg>
        <pc:spChg chg="del mod">
          <ac:chgData name="김현우" userId="S::20203312@stu.mmu.ac.kr::a2aaf1f6-7eb6-474d-8ffd-bdd2a07b687c" providerId="AD" clId="Web-{5FBC4CA4-3401-8284-3479-22C2BB66E7D6}" dt="2024-04-04T13:20:56.428" v="453"/>
          <ac:spMkLst>
            <pc:docMk/>
            <pc:sldMk cId="0" sldId="264"/>
            <ac:spMk id="115" creationId="{00000000-0000-0000-0000-000000000000}"/>
          </ac:spMkLst>
        </pc:spChg>
        <pc:spChg chg="mod">
          <ac:chgData name="김현우" userId="S::20203312@stu.mmu.ac.kr::a2aaf1f6-7eb6-474d-8ffd-bdd2a07b687c" providerId="AD" clId="Web-{5FBC4CA4-3401-8284-3479-22C2BB66E7D6}" dt="2024-04-04T13:20:53.366" v="451" actId="1076"/>
          <ac:spMkLst>
            <pc:docMk/>
            <pc:sldMk cId="0" sldId="264"/>
            <ac:spMk id="116" creationId="{00000000-0000-0000-0000-000000000000}"/>
          </ac:spMkLst>
        </pc:spChg>
        <pc:spChg chg="mod">
          <ac:chgData name="김현우" userId="S::20203312@stu.mmu.ac.kr::a2aaf1f6-7eb6-474d-8ffd-bdd2a07b687c" providerId="AD" clId="Web-{5FBC4CA4-3401-8284-3479-22C2BB66E7D6}" dt="2024-04-04T13:20:55.506" v="452" actId="1076"/>
          <ac:spMkLst>
            <pc:docMk/>
            <pc:sldMk cId="0" sldId="264"/>
            <ac:spMk id="117" creationId="{00000000-0000-0000-0000-000000000000}"/>
          </ac:spMkLst>
        </pc:spChg>
        <pc:spChg chg="del mod">
          <ac:chgData name="김현우" userId="S::20203312@stu.mmu.ac.kr::a2aaf1f6-7eb6-474d-8ffd-bdd2a07b687c" providerId="AD" clId="Web-{5FBC4CA4-3401-8284-3479-22C2BB66E7D6}" dt="2024-04-04T13:20:49.662" v="450"/>
          <ac:spMkLst>
            <pc:docMk/>
            <pc:sldMk cId="0" sldId="264"/>
            <ac:spMk id="118" creationId="{00000000-0000-0000-0000-000000000000}"/>
          </ac:spMkLst>
        </pc:spChg>
        <pc:picChg chg="mod">
          <ac:chgData name="김현우" userId="S::20203312@stu.mmu.ac.kr::a2aaf1f6-7eb6-474d-8ffd-bdd2a07b687c" providerId="AD" clId="Web-{5FBC4CA4-3401-8284-3479-22C2BB66E7D6}" dt="2024-04-04T13:20:19.392" v="443" actId="14100"/>
          <ac:picMkLst>
            <pc:docMk/>
            <pc:sldMk cId="0" sldId="264"/>
            <ac:picMk id="119" creationId="{00000000-0000-0000-0000-000000000000}"/>
          </ac:picMkLst>
        </pc:picChg>
      </pc:sldChg>
      <pc:sldChg chg="modSp">
        <pc:chgData name="김현우" userId="S::20203312@stu.mmu.ac.kr::a2aaf1f6-7eb6-474d-8ffd-bdd2a07b687c" providerId="AD" clId="Web-{5FBC4CA4-3401-8284-3479-22C2BB66E7D6}" dt="2024-04-04T13:12:59.281" v="367" actId="1076"/>
        <pc:sldMkLst>
          <pc:docMk/>
          <pc:sldMk cId="0" sldId="265"/>
        </pc:sldMkLst>
        <pc:picChg chg="mod">
          <ac:chgData name="김현우" userId="S::20203312@stu.mmu.ac.kr::a2aaf1f6-7eb6-474d-8ffd-bdd2a07b687c" providerId="AD" clId="Web-{5FBC4CA4-3401-8284-3479-22C2BB66E7D6}" dt="2024-04-04T13:12:59.281" v="367" actId="1076"/>
          <ac:picMkLst>
            <pc:docMk/>
            <pc:sldMk cId="0" sldId="265"/>
            <ac:picMk id="127" creationId="{00000000-0000-0000-0000-000000000000}"/>
          </ac:picMkLst>
        </pc:picChg>
      </pc:sldChg>
      <pc:sldChg chg="addSp delSp modSp ord">
        <pc:chgData name="김현우" userId="S::20203312@stu.mmu.ac.kr::a2aaf1f6-7eb6-474d-8ffd-bdd2a07b687c" providerId="AD" clId="Web-{5FBC4CA4-3401-8284-3479-22C2BB66E7D6}" dt="2024-04-04T13:20:00.485" v="440" actId="20577"/>
        <pc:sldMkLst>
          <pc:docMk/>
          <pc:sldMk cId="0" sldId="266"/>
        </pc:sldMkLst>
        <pc:spChg chg="add del mod">
          <ac:chgData name="김현우" userId="S::20203312@stu.mmu.ac.kr::a2aaf1f6-7eb6-474d-8ffd-bdd2a07b687c" providerId="AD" clId="Web-{5FBC4CA4-3401-8284-3479-22C2BB66E7D6}" dt="2024-04-04T13:15:40.490" v="377"/>
          <ac:spMkLst>
            <pc:docMk/>
            <pc:sldMk cId="0" sldId="266"/>
            <ac:spMk id="3" creationId="{3F4F6469-AFE4-B200-D2D5-63025E48A55B}"/>
          </ac:spMkLst>
        </pc:spChg>
        <pc:spChg chg="add del mod">
          <ac:chgData name="김현우" userId="S::20203312@stu.mmu.ac.kr::a2aaf1f6-7eb6-474d-8ffd-bdd2a07b687c" providerId="AD" clId="Web-{5FBC4CA4-3401-8284-3479-22C2BB66E7D6}" dt="2024-04-04T13:20:00.485" v="440" actId="20577"/>
          <ac:spMkLst>
            <pc:docMk/>
            <pc:sldMk cId="0" sldId="266"/>
            <ac:spMk id="133" creationId="{00000000-0000-0000-0000-000000000000}"/>
          </ac:spMkLst>
        </pc:spChg>
      </pc:sldChg>
      <pc:sldChg chg="modSp">
        <pc:chgData name="김현우" userId="S::20203312@stu.mmu.ac.kr::a2aaf1f6-7eb6-474d-8ffd-bdd2a07b687c" providerId="AD" clId="Web-{5FBC4CA4-3401-8284-3479-22C2BB66E7D6}" dt="2024-04-04T13:26:30.255" v="557" actId="1076"/>
        <pc:sldMkLst>
          <pc:docMk/>
          <pc:sldMk cId="0" sldId="269"/>
        </pc:sldMkLst>
        <pc:picChg chg="mod">
          <ac:chgData name="김현우" userId="S::20203312@stu.mmu.ac.kr::a2aaf1f6-7eb6-474d-8ffd-bdd2a07b687c" providerId="AD" clId="Web-{5FBC4CA4-3401-8284-3479-22C2BB66E7D6}" dt="2024-04-04T13:26:30.255" v="557" actId="1076"/>
          <ac:picMkLst>
            <pc:docMk/>
            <pc:sldMk cId="0" sldId="269"/>
            <ac:picMk id="155" creationId="{00000000-0000-0000-0000-000000000000}"/>
          </ac:picMkLst>
        </pc:picChg>
      </pc:sldChg>
      <pc:sldChg chg="addSp delSp modSp new">
        <pc:chgData name="김현우" userId="S::20203312@stu.mmu.ac.kr::a2aaf1f6-7eb6-474d-8ffd-bdd2a07b687c" providerId="AD" clId="Web-{5FBC4CA4-3401-8284-3479-22C2BB66E7D6}" dt="2024-04-04T13:06:44.484" v="308" actId="20577"/>
        <pc:sldMkLst>
          <pc:docMk/>
          <pc:sldMk cId="3961155075" sldId="271"/>
        </pc:sldMkLst>
        <pc:spChg chg="mod">
          <ac:chgData name="김현우" userId="S::20203312@stu.mmu.ac.kr::a2aaf1f6-7eb6-474d-8ffd-bdd2a07b687c" providerId="AD" clId="Web-{5FBC4CA4-3401-8284-3479-22C2BB66E7D6}" dt="2024-04-04T13:06:44.484" v="308" actId="20577"/>
          <ac:spMkLst>
            <pc:docMk/>
            <pc:sldMk cId="3961155075" sldId="271"/>
            <ac:spMk id="2" creationId="{C7572920-3F71-9C6E-71B3-4D303DEE356C}"/>
          </ac:spMkLst>
        </pc:spChg>
        <pc:spChg chg="mod">
          <ac:chgData name="김현우" userId="S::20203312@stu.mmu.ac.kr::a2aaf1f6-7eb6-474d-8ffd-bdd2a07b687c" providerId="AD" clId="Web-{5FBC4CA4-3401-8284-3479-22C2BB66E7D6}" dt="2024-04-04T13:05:29.012" v="289" actId="14100"/>
          <ac:spMkLst>
            <pc:docMk/>
            <pc:sldMk cId="3961155075" sldId="271"/>
            <ac:spMk id="3" creationId="{CAE3FBAB-D8E4-DEB5-6A61-E69EFD7DBFFD}"/>
          </ac:spMkLst>
        </pc:spChg>
        <pc:picChg chg="add del mod">
          <ac:chgData name="김현우" userId="S::20203312@stu.mmu.ac.kr::a2aaf1f6-7eb6-474d-8ffd-bdd2a07b687c" providerId="AD" clId="Web-{5FBC4CA4-3401-8284-3479-22C2BB66E7D6}" dt="2024-04-04T13:03:58.884" v="273"/>
          <ac:picMkLst>
            <pc:docMk/>
            <pc:sldMk cId="3961155075" sldId="271"/>
            <ac:picMk id="4" creationId="{8EFDF00C-405E-BC32-EC64-007A66E0CDC5}"/>
          </ac:picMkLst>
        </pc:picChg>
        <pc:picChg chg="add mod">
          <ac:chgData name="김현우" userId="S::20203312@stu.mmu.ac.kr::a2aaf1f6-7eb6-474d-8ffd-bdd2a07b687c" providerId="AD" clId="Web-{5FBC4CA4-3401-8284-3479-22C2BB66E7D6}" dt="2024-04-04T13:06:26.780" v="302" actId="14100"/>
          <ac:picMkLst>
            <pc:docMk/>
            <pc:sldMk cId="3961155075" sldId="271"/>
            <ac:picMk id="5" creationId="{FF5566E4-DFF5-76AA-91F7-8BF9FE4F8FE9}"/>
          </ac:picMkLst>
        </pc:picChg>
        <pc:picChg chg="add mod ord">
          <ac:chgData name="김현우" userId="S::20203312@stu.mmu.ac.kr::a2aaf1f6-7eb6-474d-8ffd-bdd2a07b687c" providerId="AD" clId="Web-{5FBC4CA4-3401-8284-3479-22C2BB66E7D6}" dt="2024-04-04T13:06:16.670" v="299"/>
          <ac:picMkLst>
            <pc:docMk/>
            <pc:sldMk cId="3961155075" sldId="271"/>
            <ac:picMk id="6" creationId="{6ECECEAF-49F7-C428-0AEF-15A423396355}"/>
          </ac:picMkLst>
        </pc:picChg>
      </pc:sldChg>
      <pc:sldChg chg="addSp modSp new mod modClrScheme addAnim chgLayout">
        <pc:chgData name="김현우" userId="S::20203312@stu.mmu.ac.kr::a2aaf1f6-7eb6-474d-8ffd-bdd2a07b687c" providerId="AD" clId="Web-{5FBC4CA4-3401-8284-3479-22C2BB66E7D6}" dt="2024-04-04T13:10:12.539" v="336"/>
        <pc:sldMkLst>
          <pc:docMk/>
          <pc:sldMk cId="1588768307" sldId="272"/>
        </pc:sldMkLst>
        <pc:spChg chg="mod">
          <ac:chgData name="김현우" userId="S::20203312@stu.mmu.ac.kr::a2aaf1f6-7eb6-474d-8ffd-bdd2a07b687c" providerId="AD" clId="Web-{5FBC4CA4-3401-8284-3479-22C2BB66E7D6}" dt="2024-04-04T13:04:44.901" v="283"/>
          <ac:spMkLst>
            <pc:docMk/>
            <pc:sldMk cId="1588768307" sldId="272"/>
            <ac:spMk id="2" creationId="{3FE8173C-AA91-F41A-870A-3018EB7A19D7}"/>
          </ac:spMkLst>
        </pc:spChg>
        <pc:spChg chg="mod">
          <ac:chgData name="김현우" userId="S::20203312@stu.mmu.ac.kr::a2aaf1f6-7eb6-474d-8ffd-bdd2a07b687c" providerId="AD" clId="Web-{5FBC4CA4-3401-8284-3479-22C2BB66E7D6}" dt="2024-04-04T13:05:09.309" v="288" actId="14100"/>
          <ac:spMkLst>
            <pc:docMk/>
            <pc:sldMk cId="1588768307" sldId="272"/>
            <ac:spMk id="3" creationId="{C855ABCE-81EF-4ADC-E4D9-2F08598B658F}"/>
          </ac:spMkLst>
        </pc:spChg>
        <pc:picChg chg="add mod ord">
          <ac:chgData name="김현우" userId="S::20203312@stu.mmu.ac.kr::a2aaf1f6-7eb6-474d-8ffd-bdd2a07b687c" providerId="AD" clId="Web-{5FBC4CA4-3401-8284-3479-22C2BB66E7D6}" dt="2024-04-04T13:09:55.586" v="333" actId="14100"/>
          <ac:picMkLst>
            <pc:docMk/>
            <pc:sldMk cId="1588768307" sldId="272"/>
            <ac:picMk id="4" creationId="{8FF3F7A0-70E7-A9FD-ABBE-65A451AB01EA}"/>
          </ac:picMkLst>
        </pc:picChg>
        <pc:picChg chg="add mod">
          <ac:chgData name="김현우" userId="S::20203312@stu.mmu.ac.kr::a2aaf1f6-7eb6-474d-8ffd-bdd2a07b687c" providerId="AD" clId="Web-{5FBC4CA4-3401-8284-3479-22C2BB66E7D6}" dt="2024-04-04T13:09:51.070" v="331" actId="1076"/>
          <ac:picMkLst>
            <pc:docMk/>
            <pc:sldMk cId="1588768307" sldId="272"/>
            <ac:picMk id="5" creationId="{ECB7ED88-FA17-6318-F6DA-28DF6FE52210}"/>
          </ac:picMkLst>
        </pc:picChg>
        <pc:picChg chg="add mod">
          <ac:chgData name="김현우" userId="S::20203312@stu.mmu.ac.kr::a2aaf1f6-7eb6-474d-8ffd-bdd2a07b687c" providerId="AD" clId="Web-{5FBC4CA4-3401-8284-3479-22C2BB66E7D6}" dt="2024-04-04T13:09:47.476" v="330" actId="1076"/>
          <ac:picMkLst>
            <pc:docMk/>
            <pc:sldMk cId="1588768307" sldId="272"/>
            <ac:picMk id="6" creationId="{A9AA11DE-FE37-4F06-5049-C4E42CA0B8DC}"/>
          </ac:picMkLst>
        </pc:picChg>
        <pc:picChg chg="add mod">
          <ac:chgData name="김현우" userId="S::20203312@stu.mmu.ac.kr::a2aaf1f6-7eb6-474d-8ffd-bdd2a07b687c" providerId="AD" clId="Web-{5FBC4CA4-3401-8284-3479-22C2BB66E7D6}" dt="2024-04-04T13:09:58.101" v="334" actId="1076"/>
          <ac:picMkLst>
            <pc:docMk/>
            <pc:sldMk cId="1588768307" sldId="272"/>
            <ac:picMk id="7" creationId="{8E8424D9-013D-8743-0BC1-6ADF6189FF6B}"/>
          </ac:picMkLst>
        </pc:picChg>
      </pc:sldChg>
      <pc:sldChg chg="addSp modSp new">
        <pc:chgData name="김현우" userId="S::20203312@stu.mmu.ac.kr::a2aaf1f6-7eb6-474d-8ffd-bdd2a07b687c" providerId="AD" clId="Web-{5FBC4CA4-3401-8284-3479-22C2BB66E7D6}" dt="2024-04-04T13:24:47.079" v="534" actId="20577"/>
        <pc:sldMkLst>
          <pc:docMk/>
          <pc:sldMk cId="2572069673" sldId="273"/>
        </pc:sldMkLst>
        <pc:spChg chg="mod">
          <ac:chgData name="김현우" userId="S::20203312@stu.mmu.ac.kr::a2aaf1f6-7eb6-474d-8ffd-bdd2a07b687c" providerId="AD" clId="Web-{5FBC4CA4-3401-8284-3479-22C2BB66E7D6}" dt="2024-04-04T13:22:31.667" v="481" actId="20577"/>
          <ac:spMkLst>
            <pc:docMk/>
            <pc:sldMk cId="2572069673" sldId="273"/>
            <ac:spMk id="2" creationId="{707979D1-C610-8254-D108-21735F1B837F}"/>
          </ac:spMkLst>
        </pc:spChg>
        <pc:spChg chg="mod">
          <ac:chgData name="김현우" userId="S::20203312@stu.mmu.ac.kr::a2aaf1f6-7eb6-474d-8ffd-bdd2a07b687c" providerId="AD" clId="Web-{5FBC4CA4-3401-8284-3479-22C2BB66E7D6}" dt="2024-04-04T13:24:47.079" v="534" actId="20577"/>
          <ac:spMkLst>
            <pc:docMk/>
            <pc:sldMk cId="2572069673" sldId="273"/>
            <ac:spMk id="3" creationId="{D3FE737B-0153-BDCA-AD6E-FDECDE5F33CC}"/>
          </ac:spMkLst>
        </pc:spChg>
        <pc:picChg chg="add mod">
          <ac:chgData name="김현우" userId="S::20203312@stu.mmu.ac.kr::a2aaf1f6-7eb6-474d-8ffd-bdd2a07b687c" providerId="AD" clId="Web-{5FBC4CA4-3401-8284-3479-22C2BB66E7D6}" dt="2024-04-04T13:24:25.281" v="518" actId="1076"/>
          <ac:picMkLst>
            <pc:docMk/>
            <pc:sldMk cId="2572069673" sldId="273"/>
            <ac:picMk id="4" creationId="{F79B18ED-7374-EDCE-081D-19463F9F92DD}"/>
          </ac:picMkLst>
        </pc:picChg>
      </pc:sldChg>
      <pc:sldChg chg="modSp new">
        <pc:chgData name="김현우" userId="S::20203312@stu.mmu.ac.kr::a2aaf1f6-7eb6-474d-8ffd-bdd2a07b687c" providerId="AD" clId="Web-{5FBC4CA4-3401-8284-3479-22C2BB66E7D6}" dt="2024-04-04T13:26:44.178" v="562" actId="20577"/>
        <pc:sldMkLst>
          <pc:docMk/>
          <pc:sldMk cId="3517962582" sldId="274"/>
        </pc:sldMkLst>
        <pc:spChg chg="mod">
          <ac:chgData name="김현우" userId="S::20203312@stu.mmu.ac.kr::a2aaf1f6-7eb6-474d-8ffd-bdd2a07b687c" providerId="AD" clId="Web-{5FBC4CA4-3401-8284-3479-22C2BB66E7D6}" dt="2024-04-04T13:26:44.178" v="562" actId="20577"/>
          <ac:spMkLst>
            <pc:docMk/>
            <pc:sldMk cId="3517962582" sldId="274"/>
            <ac:spMk id="2" creationId="{BE02CE50-AD25-301E-1FC2-342316C2E360}"/>
          </ac:spMkLst>
        </pc:spChg>
      </pc:sldChg>
    </pc:docChg>
  </pc:docChgLst>
  <pc:docChgLst>
    <pc:chgData name="김현우" userId="S::20203312@stu.mmu.ac.kr::a2aaf1f6-7eb6-474d-8ffd-bdd2a07b687c" providerId="AD" clId="Web-{3150EBE1-C94D-4F32-8D75-8D0A4DCB8F0B}"/>
    <pc:docChg chg="mod modSld modMainMaster">
      <pc:chgData name="김현우" userId="S::20203312@stu.mmu.ac.kr::a2aaf1f6-7eb6-474d-8ffd-bdd2a07b687c" providerId="AD" clId="Web-{3150EBE1-C94D-4F32-8D75-8D0A4DCB8F0B}" dt="2024-04-06T13:48:51.415" v="14"/>
      <pc:docMkLst>
        <pc:docMk/>
      </pc:docMkLst>
      <pc:sldChg chg="addSp delSp modSp">
        <pc:chgData name="김현우" userId="S::20203312@stu.mmu.ac.kr::a2aaf1f6-7eb6-474d-8ffd-bdd2a07b687c" providerId="AD" clId="Web-{3150EBE1-C94D-4F32-8D75-8D0A4DCB8F0B}" dt="2024-04-06T13:48:37.242" v="11"/>
        <pc:sldMkLst>
          <pc:docMk/>
          <pc:sldMk cId="0" sldId="256"/>
        </pc:sldMkLst>
        <pc:spChg chg="add del mod">
          <ac:chgData name="김현우" userId="S::20203312@stu.mmu.ac.kr::a2aaf1f6-7eb6-474d-8ffd-bdd2a07b687c" providerId="AD" clId="Web-{3150EBE1-C94D-4F32-8D75-8D0A4DCB8F0B}" dt="2024-04-06T13:48:37.242" v="11"/>
          <ac:spMkLst>
            <pc:docMk/>
            <pc:sldMk cId="0" sldId="256"/>
            <ac:spMk id="2" creationId="{8F7F9482-F97B-706D-EC83-9626660CF13A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0" sldId="257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0" sldId="257"/>
            <ac:spMk id="2" creationId="{51767C71-18D5-A10B-605F-20754CE26E42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0" sldId="257"/>
            <ac:spMk id="3" creationId="{710A2B2D-4C98-4746-EE0B-D89688C27E06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0" sldId="258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0" sldId="258"/>
            <ac:spMk id="2" creationId="{9BEBC238-E59C-A656-3163-3A9DC78F1563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0" sldId="258"/>
            <ac:spMk id="3" creationId="{2EEDED7E-CDEF-6690-CF86-3FCFB756EF7A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0" sldId="259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0" sldId="259"/>
            <ac:spMk id="2" creationId="{1728771C-D256-990E-1037-F21B4911A89C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0" sldId="259"/>
            <ac:spMk id="3" creationId="{BEF59912-03B3-4D84-127F-770B8EA9EB80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0" sldId="260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0" sldId="260"/>
            <ac:spMk id="2" creationId="{4C9575E8-FC71-4BF9-8399-C0BAE3023CD2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0" sldId="260"/>
            <ac:spMk id="3" creationId="{3F703B0E-9F68-E19D-F0A8-D65EB21CD4C9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0" sldId="261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0" sldId="261"/>
            <ac:spMk id="2" creationId="{9D0F2E04-E33B-02AA-1294-DFEB1568FF98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0" sldId="261"/>
            <ac:spMk id="3" creationId="{FE3BC932-6335-533D-B097-9637A49294A1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0" sldId="262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0" sldId="262"/>
            <ac:spMk id="2" creationId="{9AAFCD8D-7B90-B807-C51B-61A916840DF0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0" sldId="262"/>
            <ac:spMk id="3" creationId="{35F454C1-1C10-AADB-B2B1-3C47329E3BC4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0" sldId="264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0" sldId="264"/>
            <ac:spMk id="2" creationId="{7AEACCEA-FBC6-1084-7C97-AF58A0DB9C7E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0" sldId="264"/>
            <ac:spMk id="3" creationId="{C4C57BDE-9A7D-F33A-FCD0-8D9A3171E48F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0" sldId="266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0" sldId="266"/>
            <ac:spMk id="2" creationId="{8F6CA63D-FFC5-AF73-F7C4-BDDF0CF7A473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0" sldId="266"/>
            <ac:spMk id="3" creationId="{18ACA663-5876-2F99-88F7-E50C96658FB2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0" sldId="268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0" sldId="268"/>
            <ac:spMk id="9" creationId="{0CEE4504-F828-24C3-D32F-0F58DA0C3706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0" sldId="268"/>
            <ac:spMk id="14" creationId="{8250A87D-689B-1458-1054-DE3518F5694D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3961155075" sldId="271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3961155075" sldId="271"/>
            <ac:spMk id="4" creationId="{E8538052-ACF0-9578-1D0E-F80A2D5575E2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3961155075" sldId="271"/>
            <ac:spMk id="7" creationId="{862863FC-1DB0-5B92-A9BA-A6DD712D0E2A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1588768307" sldId="272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1588768307" sldId="272"/>
            <ac:spMk id="8" creationId="{56FB8D37-9D64-E3CD-E4BF-A92355539764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1588768307" sldId="272"/>
            <ac:spMk id="9" creationId="{56FA3A04-6F70-9D97-9923-F0446648C605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2572069673" sldId="273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2572069673" sldId="273"/>
            <ac:spMk id="5" creationId="{8A0A7EE8-1912-244F-74B2-64EC3178BAFE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2572069673" sldId="273"/>
            <ac:spMk id="6" creationId="{5F152006-A571-EFD9-5F18-21FEDFC64E18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3517962582" sldId="274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3517962582" sldId="274"/>
            <ac:spMk id="6" creationId="{FD3D2CD4-12F6-3456-C11F-32665A965043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3517962582" sldId="274"/>
            <ac:spMk id="7" creationId="{2AEDE84F-8659-0D6D-AAE5-48ADB078570B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56949400" sldId="275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56949400" sldId="275"/>
            <ac:spMk id="4" creationId="{9FA6A734-9D0C-910B-C68A-A0D9C5D770F1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56949400" sldId="275"/>
            <ac:spMk id="5" creationId="{C4185EEF-451D-E224-ABA8-FC257B7CEB99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1530864527" sldId="276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1530864527" sldId="276"/>
            <ac:spMk id="3" creationId="{2B885834-DBC1-2E93-8B38-B9901F70696B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1530864527" sldId="276"/>
            <ac:spMk id="4" creationId="{8CC2E720-544D-7FC7-14F5-65AA3FC6B04F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1124336667" sldId="277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1124336667" sldId="277"/>
            <ac:spMk id="4" creationId="{F5C19674-A8F2-603C-7ECE-A8F62F072FDA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1124336667" sldId="277"/>
            <ac:spMk id="5" creationId="{F421A0DF-CF7A-8BD7-75CB-9D8A8D7483B0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3343412267" sldId="278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3343412267" sldId="278"/>
            <ac:spMk id="5" creationId="{C6BC18A9-97F0-ACCA-3411-26CF6E49452C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3343412267" sldId="278"/>
            <ac:spMk id="12" creationId="{A1E4CAFA-B734-E187-7D20-5CEF9FBF1382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1648281609" sldId="279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1648281609" sldId="279"/>
            <ac:spMk id="4" creationId="{3417D25A-8EA2-F63B-6428-C6E72CC252B8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1648281609" sldId="279"/>
            <ac:spMk id="6" creationId="{99FB598A-50FA-503E-CC5D-BC6BD92599C5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3099657547" sldId="281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3099657547" sldId="281"/>
            <ac:spMk id="4" creationId="{4D58F30E-ADF7-8DB3-85E3-415B0AF1E51A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3099657547" sldId="281"/>
            <ac:spMk id="5" creationId="{1D7697A9-3C97-D688-85D0-70E90E002249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3090825922" sldId="282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3090825922" sldId="282"/>
            <ac:spMk id="2" creationId="{3C1181FC-3BF0-6C67-75EF-609CE4B6A524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3090825922" sldId="282"/>
            <ac:spMk id="3" creationId="{FB14F129-F1CB-3931-0AED-1F41B10EDEAE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2902892526" sldId="283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2902892526" sldId="283"/>
            <ac:spMk id="4" creationId="{457ACBCC-5033-F3B1-334D-98C6F9AA793B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2902892526" sldId="283"/>
            <ac:spMk id="5" creationId="{5E0FD651-42CE-571A-5A5D-1249C9A19106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3775574789" sldId="284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3775574789" sldId="284"/>
            <ac:spMk id="2" creationId="{4767E420-5BBC-F9B0-BAB2-D011DCC7EAAF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3775574789" sldId="284"/>
            <ac:spMk id="3" creationId="{D9FA43F5-E7D1-D7F1-57CD-3C40DAD5AE0A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99471207" sldId="286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99471207" sldId="286"/>
            <ac:spMk id="6" creationId="{07CEEE63-84FC-D842-8F1E-49797DA7AF8D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99471207" sldId="286"/>
            <ac:spMk id="7" creationId="{3380B677-CE15-24EF-D4D1-1A159348181A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2850794224" sldId="287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2850794224" sldId="287"/>
            <ac:spMk id="6" creationId="{6CBF755C-4A86-3AFA-3205-91D481A20445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2850794224" sldId="287"/>
            <ac:spMk id="7" creationId="{A057C8F9-D0CB-3D5B-5080-0980ACB0C562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879342245" sldId="289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879342245" sldId="289"/>
            <ac:spMk id="5" creationId="{4BA15F04-2C3C-C55A-4851-2EA055221847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879342245" sldId="289"/>
            <ac:spMk id="6" creationId="{B4616099-10A2-4329-6D1A-462955DCD1AC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709724121" sldId="290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709724121" sldId="290"/>
            <ac:spMk id="4" creationId="{918FC324-35B1-5624-4F06-82F08B258EE4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709724121" sldId="290"/>
            <ac:spMk id="5" creationId="{81084C17-092B-1D4D-6BC6-6388C34795C0}"/>
          </ac:spMkLst>
        </pc:spChg>
      </pc:sldChg>
      <pc:sldChg chg="addSp delSp modSp">
        <pc:chgData name="김현우" userId="S::20203312@stu.mmu.ac.kr::a2aaf1f6-7eb6-474d-8ffd-bdd2a07b687c" providerId="AD" clId="Web-{3150EBE1-C94D-4F32-8D75-8D0A4DCB8F0B}" dt="2024-04-06T13:48:49.336" v="13"/>
        <pc:sldMkLst>
          <pc:docMk/>
          <pc:sldMk cId="313943833" sldId="291"/>
        </pc:sldMkLst>
        <pc:spChg chg="add del mod">
          <ac:chgData name="김현우" userId="S::20203312@stu.mmu.ac.kr::a2aaf1f6-7eb6-474d-8ffd-bdd2a07b687c" providerId="AD" clId="Web-{3150EBE1-C94D-4F32-8D75-8D0A4DCB8F0B}" dt="2024-04-06T13:48:42.398" v="12"/>
          <ac:spMkLst>
            <pc:docMk/>
            <pc:sldMk cId="313943833" sldId="291"/>
            <ac:spMk id="3" creationId="{D4AE76D1-014F-5DD4-9760-71CF6FB93A8E}"/>
          </ac:spMkLst>
        </pc:spChg>
        <pc:spChg chg="add mod">
          <ac:chgData name="김현우" userId="S::20203312@stu.mmu.ac.kr::a2aaf1f6-7eb6-474d-8ffd-bdd2a07b687c" providerId="AD" clId="Web-{3150EBE1-C94D-4F32-8D75-8D0A4DCB8F0B}" dt="2024-04-06T13:48:49.336" v="13"/>
          <ac:spMkLst>
            <pc:docMk/>
            <pc:sldMk cId="313943833" sldId="291"/>
            <ac:spMk id="4" creationId="{B3478E7B-8E27-C51D-7D83-91F3C5D90964}"/>
          </ac:spMkLst>
        </pc:spChg>
      </pc:sldChg>
      <pc:sldMasterChg chg="mod modSldLayout">
        <pc:chgData name="김현우" userId="S::20203312@stu.mmu.ac.kr::a2aaf1f6-7eb6-474d-8ffd-bdd2a07b687c" providerId="AD" clId="Web-{3150EBE1-C94D-4F32-8D75-8D0A4DCB8F0B}" dt="2024-04-06T13:48:51.415" v="14"/>
        <pc:sldMasterMkLst>
          <pc:docMk/>
          <pc:sldMasterMk cId="0" sldId="2147483659"/>
        </pc:sldMasterMkLst>
        <pc:sldLayoutChg chg="mod">
          <pc:chgData name="김현우" userId="S::20203312@stu.mmu.ac.kr::a2aaf1f6-7eb6-474d-8ffd-bdd2a07b687c" providerId="AD" clId="Web-{3150EBE1-C94D-4F32-8D75-8D0A4DCB8F0B}" dt="2024-04-06T13:48:51.415" v="14"/>
          <pc:sldLayoutMkLst>
            <pc:docMk/>
            <pc:sldMasterMk cId="0" sldId="2147483659"/>
            <pc:sldLayoutMk cId="0" sldId="2147483648"/>
          </pc:sldLayoutMkLst>
        </pc:sldLayoutChg>
        <pc:sldLayoutChg chg="mod">
          <pc:chgData name="김현우" userId="S::20203312@stu.mmu.ac.kr::a2aaf1f6-7eb6-474d-8ffd-bdd2a07b687c" providerId="AD" clId="Web-{3150EBE1-C94D-4F32-8D75-8D0A4DCB8F0B}" dt="2024-04-06T13:48:51.415" v="14"/>
          <pc:sldLayoutMkLst>
            <pc:docMk/>
            <pc:sldMasterMk cId="0" sldId="2147483659"/>
            <pc:sldLayoutMk cId="0" sldId="2147483649"/>
          </pc:sldLayoutMkLst>
        </pc:sldLayoutChg>
        <pc:sldLayoutChg chg="mod">
          <pc:chgData name="김현우" userId="S::20203312@stu.mmu.ac.kr::a2aaf1f6-7eb6-474d-8ffd-bdd2a07b687c" providerId="AD" clId="Web-{3150EBE1-C94D-4F32-8D75-8D0A4DCB8F0B}" dt="2024-04-06T13:48:51.415" v="14"/>
          <pc:sldLayoutMkLst>
            <pc:docMk/>
            <pc:sldMasterMk cId="0" sldId="2147483659"/>
            <pc:sldLayoutMk cId="0" sldId="2147483650"/>
          </pc:sldLayoutMkLst>
        </pc:sldLayoutChg>
        <pc:sldLayoutChg chg="mod">
          <pc:chgData name="김현우" userId="S::20203312@stu.mmu.ac.kr::a2aaf1f6-7eb6-474d-8ffd-bdd2a07b687c" providerId="AD" clId="Web-{3150EBE1-C94D-4F32-8D75-8D0A4DCB8F0B}" dt="2024-04-06T13:48:51.415" v="14"/>
          <pc:sldLayoutMkLst>
            <pc:docMk/>
            <pc:sldMasterMk cId="0" sldId="2147483659"/>
            <pc:sldLayoutMk cId="0" sldId="2147483651"/>
          </pc:sldLayoutMkLst>
        </pc:sldLayoutChg>
        <pc:sldLayoutChg chg="mod">
          <pc:chgData name="김현우" userId="S::20203312@stu.mmu.ac.kr::a2aaf1f6-7eb6-474d-8ffd-bdd2a07b687c" providerId="AD" clId="Web-{3150EBE1-C94D-4F32-8D75-8D0A4DCB8F0B}" dt="2024-04-06T13:48:51.415" v="14"/>
          <pc:sldLayoutMkLst>
            <pc:docMk/>
            <pc:sldMasterMk cId="0" sldId="2147483659"/>
            <pc:sldLayoutMk cId="0" sldId="2147483652"/>
          </pc:sldLayoutMkLst>
        </pc:sldLayoutChg>
        <pc:sldLayoutChg chg="mod">
          <pc:chgData name="김현우" userId="S::20203312@stu.mmu.ac.kr::a2aaf1f6-7eb6-474d-8ffd-bdd2a07b687c" providerId="AD" clId="Web-{3150EBE1-C94D-4F32-8D75-8D0A4DCB8F0B}" dt="2024-04-06T13:48:51.415" v="14"/>
          <pc:sldLayoutMkLst>
            <pc:docMk/>
            <pc:sldMasterMk cId="0" sldId="2147483659"/>
            <pc:sldLayoutMk cId="0" sldId="2147483653"/>
          </pc:sldLayoutMkLst>
        </pc:sldLayoutChg>
        <pc:sldLayoutChg chg="mod">
          <pc:chgData name="김현우" userId="S::20203312@stu.mmu.ac.kr::a2aaf1f6-7eb6-474d-8ffd-bdd2a07b687c" providerId="AD" clId="Web-{3150EBE1-C94D-4F32-8D75-8D0A4DCB8F0B}" dt="2024-04-06T13:48:51.415" v="14"/>
          <pc:sldLayoutMkLst>
            <pc:docMk/>
            <pc:sldMasterMk cId="0" sldId="2147483659"/>
            <pc:sldLayoutMk cId="0" sldId="2147483654"/>
          </pc:sldLayoutMkLst>
        </pc:sldLayoutChg>
        <pc:sldLayoutChg chg="mod">
          <pc:chgData name="김현우" userId="S::20203312@stu.mmu.ac.kr::a2aaf1f6-7eb6-474d-8ffd-bdd2a07b687c" providerId="AD" clId="Web-{3150EBE1-C94D-4F32-8D75-8D0A4DCB8F0B}" dt="2024-04-06T13:48:51.415" v="14"/>
          <pc:sldLayoutMkLst>
            <pc:docMk/>
            <pc:sldMasterMk cId="0" sldId="2147483659"/>
            <pc:sldLayoutMk cId="0" sldId="2147483655"/>
          </pc:sldLayoutMkLst>
        </pc:sldLayoutChg>
        <pc:sldLayoutChg chg="mod">
          <pc:chgData name="김현우" userId="S::20203312@stu.mmu.ac.kr::a2aaf1f6-7eb6-474d-8ffd-bdd2a07b687c" providerId="AD" clId="Web-{3150EBE1-C94D-4F32-8D75-8D0A4DCB8F0B}" dt="2024-04-06T13:48:51.415" v="14"/>
          <pc:sldLayoutMkLst>
            <pc:docMk/>
            <pc:sldMasterMk cId="0" sldId="2147483659"/>
            <pc:sldLayoutMk cId="0" sldId="2147483656"/>
          </pc:sldLayoutMkLst>
        </pc:sldLayoutChg>
        <pc:sldLayoutChg chg="mod">
          <pc:chgData name="김현우" userId="S::20203312@stu.mmu.ac.kr::a2aaf1f6-7eb6-474d-8ffd-bdd2a07b687c" providerId="AD" clId="Web-{3150EBE1-C94D-4F32-8D75-8D0A4DCB8F0B}" dt="2024-04-06T13:48:51.415" v="14"/>
          <pc:sldLayoutMkLst>
            <pc:docMk/>
            <pc:sldMasterMk cId="0" sldId="2147483659"/>
            <pc:sldLayoutMk cId="0" sldId="2147483657"/>
          </pc:sldLayoutMkLst>
        </pc:sldLayoutChg>
        <pc:sldLayoutChg chg="mod">
          <pc:chgData name="김현우" userId="S::20203312@stu.mmu.ac.kr::a2aaf1f6-7eb6-474d-8ffd-bdd2a07b687c" providerId="AD" clId="Web-{3150EBE1-C94D-4F32-8D75-8D0A4DCB8F0B}" dt="2024-04-06T13:48:51.415" v="14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  <pc:docChgLst>
    <pc:chgData name="김현우" userId="S::20203312@stu.mmu.ac.kr::a2aaf1f6-7eb6-474d-8ffd-bdd2a07b687c" providerId="AD" clId="Web-{1EA7EF01-8B08-B288-BCBE-C2EA04985F0E}"/>
    <pc:docChg chg="addSld modSld">
      <pc:chgData name="김현우" userId="S::20203312@stu.mmu.ac.kr::a2aaf1f6-7eb6-474d-8ffd-bdd2a07b687c" providerId="AD" clId="Web-{1EA7EF01-8B08-B288-BCBE-C2EA04985F0E}" dt="2024-04-06T04:51:37.398" v="102" actId="20577"/>
      <pc:docMkLst>
        <pc:docMk/>
      </pc:docMkLst>
      <pc:sldChg chg="modSp">
        <pc:chgData name="김현우" userId="S::20203312@stu.mmu.ac.kr::a2aaf1f6-7eb6-474d-8ffd-bdd2a07b687c" providerId="AD" clId="Web-{1EA7EF01-8B08-B288-BCBE-C2EA04985F0E}" dt="2024-04-06T03:14:13.014" v="14" actId="20577"/>
        <pc:sldMkLst>
          <pc:docMk/>
          <pc:sldMk cId="3517962582" sldId="274"/>
        </pc:sldMkLst>
        <pc:spChg chg="mod">
          <ac:chgData name="김현우" userId="S::20203312@stu.mmu.ac.kr::a2aaf1f6-7eb6-474d-8ffd-bdd2a07b687c" providerId="AD" clId="Web-{1EA7EF01-8B08-B288-BCBE-C2EA04985F0E}" dt="2024-04-06T03:14:13.014" v="14" actId="20577"/>
          <ac:spMkLst>
            <pc:docMk/>
            <pc:sldMk cId="3517962582" sldId="274"/>
            <ac:spMk id="3" creationId="{DC4264A1-287E-468C-F0A7-22E0FE67B2C5}"/>
          </ac:spMkLst>
        </pc:spChg>
      </pc:sldChg>
      <pc:sldChg chg="modSp new">
        <pc:chgData name="김현우" userId="S::20203312@stu.mmu.ac.kr::a2aaf1f6-7eb6-474d-8ffd-bdd2a07b687c" providerId="AD" clId="Web-{1EA7EF01-8B08-B288-BCBE-C2EA04985F0E}" dt="2024-04-06T04:51:37.398" v="102" actId="20577"/>
        <pc:sldMkLst>
          <pc:docMk/>
          <pc:sldMk cId="56949400" sldId="275"/>
        </pc:sldMkLst>
        <pc:spChg chg="mod">
          <ac:chgData name="김현우" userId="S::20203312@stu.mmu.ac.kr::a2aaf1f6-7eb6-474d-8ffd-bdd2a07b687c" providerId="AD" clId="Web-{1EA7EF01-8B08-B288-BCBE-C2EA04985F0E}" dt="2024-04-06T03:14:05.202" v="13" actId="20577"/>
          <ac:spMkLst>
            <pc:docMk/>
            <pc:sldMk cId="56949400" sldId="275"/>
            <ac:spMk id="2" creationId="{775D7DE9-B6AC-B82B-A81D-F6AFEA9553D4}"/>
          </ac:spMkLst>
        </pc:spChg>
        <pc:spChg chg="mod">
          <ac:chgData name="김현우" userId="S::20203312@stu.mmu.ac.kr::a2aaf1f6-7eb6-474d-8ffd-bdd2a07b687c" providerId="AD" clId="Web-{1EA7EF01-8B08-B288-BCBE-C2EA04985F0E}" dt="2024-04-06T04:51:37.398" v="102" actId="20577"/>
          <ac:spMkLst>
            <pc:docMk/>
            <pc:sldMk cId="56949400" sldId="275"/>
            <ac:spMk id="3" creationId="{436B6A42-451A-8506-9091-D5516BEBBFA1}"/>
          </ac:spMkLst>
        </pc:spChg>
      </pc:sldChg>
    </pc:docChg>
  </pc:docChgLst>
  <pc:docChgLst>
    <pc:chgData name="김현우" userId="S::20203312@stu.mmu.ac.kr::a2aaf1f6-7eb6-474d-8ffd-bdd2a07b687c" providerId="AD" clId="Web-{BDDC4055-3B45-242C-A5DF-FD9464758E39}"/>
    <pc:docChg chg="addSld delSld modSld addMainMaster delMainMaster">
      <pc:chgData name="김현우" userId="S::20203312@stu.mmu.ac.kr::a2aaf1f6-7eb6-474d-8ffd-bdd2a07b687c" providerId="AD" clId="Web-{BDDC4055-3B45-242C-A5DF-FD9464758E39}" dt="2024-04-07T03:15:34.962" v="587" actId="20577"/>
      <pc:docMkLst>
        <pc:docMk/>
      </pc:docMkLst>
      <pc:sldChg chg="modSp mod modClrScheme chgLayout">
        <pc:chgData name="김현우" userId="S::20203312@stu.mmu.ac.kr::a2aaf1f6-7eb6-474d-8ffd-bdd2a07b687c" providerId="AD" clId="Web-{BDDC4055-3B45-242C-A5DF-FD9464758E39}" dt="2024-04-07T01:26:51.235" v="36" actId="20577"/>
        <pc:sldMkLst>
          <pc:docMk/>
          <pc:sldMk cId="0" sldId="256"/>
        </pc:sldMkLst>
        <pc:spChg chg="mod ord">
          <ac:chgData name="김현우" userId="S::20203312@stu.mmu.ac.kr::a2aaf1f6-7eb6-474d-8ffd-bdd2a07b687c" providerId="AD" clId="Web-{BDDC4055-3B45-242C-A5DF-FD9464758E39}" dt="2024-04-07T01:26:45.656" v="32" actId="20577"/>
          <ac:spMkLst>
            <pc:docMk/>
            <pc:sldMk cId="0" sldId="256"/>
            <ac:spMk id="54" creationId="{00000000-0000-0000-0000-000000000000}"/>
          </ac:spMkLst>
        </pc:spChg>
        <pc:spChg chg="mod ord">
          <ac:chgData name="김현우" userId="S::20203312@stu.mmu.ac.kr::a2aaf1f6-7eb6-474d-8ffd-bdd2a07b687c" providerId="AD" clId="Web-{BDDC4055-3B45-242C-A5DF-FD9464758E39}" dt="2024-04-07T01:26:51.235" v="36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1:23:26.184" v="3"/>
        <pc:sldMkLst>
          <pc:docMk/>
          <pc:sldMk cId="0" sldId="257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57"/>
            <ac:spMk id="3" creationId="{710A2B2D-4C98-4746-EE0B-D89688C27E06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57"/>
            <ac:spMk id="60" creationId="{00000000-0000-0000-0000-000000000000}"/>
          </ac:spMkLst>
        </pc:spChg>
      </pc:sldChg>
      <pc:sldChg chg="addSp delSp modSp mod modClrScheme chgLayout">
        <pc:chgData name="김현우" userId="S::20203312@stu.mmu.ac.kr::a2aaf1f6-7eb6-474d-8ffd-bdd2a07b687c" providerId="AD" clId="Web-{BDDC4055-3B45-242C-A5DF-FD9464758E39}" dt="2024-04-07T02:34:49.553" v="381" actId="14100"/>
        <pc:sldMkLst>
          <pc:docMk/>
          <pc:sldMk cId="0" sldId="258"/>
        </pc:sldMkLst>
        <pc:spChg chg="mod ord">
          <ac:chgData name="김현우" userId="S::20203312@stu.mmu.ac.kr::a2aaf1f6-7eb6-474d-8ffd-bdd2a07b687c" providerId="AD" clId="Web-{BDDC4055-3B45-242C-A5DF-FD9464758E39}" dt="2024-04-07T01:30:59.723" v="70"/>
          <ac:spMkLst>
            <pc:docMk/>
            <pc:sldMk cId="0" sldId="258"/>
            <ac:spMk id="3" creationId="{2EEDED7E-CDEF-6690-CF86-3FCFB756EF7A}"/>
          </ac:spMkLst>
        </pc:spChg>
        <pc:spChg chg="mod ord">
          <ac:chgData name="김현우" userId="S::20203312@stu.mmu.ac.kr::a2aaf1f6-7eb6-474d-8ffd-bdd2a07b687c" providerId="AD" clId="Web-{BDDC4055-3B45-242C-A5DF-FD9464758E39}" dt="2024-04-07T01:30:59.723" v="70"/>
          <ac:spMkLst>
            <pc:docMk/>
            <pc:sldMk cId="0" sldId="258"/>
            <ac:spMk id="66" creationId="{00000000-0000-0000-0000-000000000000}"/>
          </ac:spMkLst>
        </pc:spChg>
        <pc:spChg chg="add del mod ord">
          <ac:chgData name="김현우" userId="S::20203312@stu.mmu.ac.kr::a2aaf1f6-7eb6-474d-8ffd-bdd2a07b687c" providerId="AD" clId="Web-{BDDC4055-3B45-242C-A5DF-FD9464758E39}" dt="2024-04-07T02:34:49.553" v="381" actId="14100"/>
          <ac:spMkLst>
            <pc:docMk/>
            <pc:sldMk cId="0" sldId="258"/>
            <ac:spMk id="67" creationId="{00000000-0000-0000-0000-000000000000}"/>
          </ac:spMkLst>
        </pc:spChg>
        <pc:graphicFrameChg chg="add del">
          <ac:chgData name="김현우" userId="S::20203312@stu.mmu.ac.kr::a2aaf1f6-7eb6-474d-8ffd-bdd2a07b687c" providerId="AD" clId="Web-{BDDC4055-3B45-242C-A5DF-FD9464758E39}" dt="2024-04-07T01:30:52.395" v="68"/>
          <ac:graphicFrameMkLst>
            <pc:docMk/>
            <pc:sldMk cId="0" sldId="258"/>
            <ac:graphicFrameMk id="69" creationId="{601A7518-4B71-314A-FB3E-0994EB56FC9C}"/>
          </ac:graphicFrameMkLst>
        </pc:graphicFrameChg>
        <pc:graphicFrameChg chg="add del">
          <ac:chgData name="김현우" userId="S::20203312@stu.mmu.ac.kr::a2aaf1f6-7eb6-474d-8ffd-bdd2a07b687c" providerId="AD" clId="Web-{BDDC4055-3B45-242C-A5DF-FD9464758E39}" dt="2024-04-07T01:30:59.723" v="70"/>
          <ac:graphicFrameMkLst>
            <pc:docMk/>
            <pc:sldMk cId="0" sldId="258"/>
            <ac:graphicFrameMk id="71" creationId="{FB52177B-5286-168C-04F7-A41BFDDCD98B}"/>
          </ac:graphicFrameMkLst>
        </pc:graphicFrameChg>
      </pc:sldChg>
      <pc:sldChg chg="addSp delSp modSp mod modClrScheme chgLayout">
        <pc:chgData name="김현우" userId="S::20203312@stu.mmu.ac.kr::a2aaf1f6-7eb6-474d-8ffd-bdd2a07b687c" providerId="AD" clId="Web-{BDDC4055-3B45-242C-A5DF-FD9464758E39}" dt="2024-04-07T01:31:17.615" v="74"/>
        <pc:sldMkLst>
          <pc:docMk/>
          <pc:sldMk cId="0" sldId="259"/>
        </pc:sldMkLst>
        <pc:spChg chg="mod ord">
          <ac:chgData name="김현우" userId="S::20203312@stu.mmu.ac.kr::a2aaf1f6-7eb6-474d-8ffd-bdd2a07b687c" providerId="AD" clId="Web-{BDDC4055-3B45-242C-A5DF-FD9464758E39}" dt="2024-04-07T01:31:17.615" v="73"/>
          <ac:spMkLst>
            <pc:docMk/>
            <pc:sldMk cId="0" sldId="259"/>
            <ac:spMk id="3" creationId="{BEF59912-03B3-4D84-127F-770B8EA9EB80}"/>
          </ac:spMkLst>
        </pc:spChg>
        <pc:spChg chg="mod ord">
          <ac:chgData name="김현우" userId="S::20203312@stu.mmu.ac.kr::a2aaf1f6-7eb6-474d-8ffd-bdd2a07b687c" providerId="AD" clId="Web-{BDDC4055-3B45-242C-A5DF-FD9464758E39}" dt="2024-04-07T01:31:17.615" v="73"/>
          <ac:spMkLst>
            <pc:docMk/>
            <pc:sldMk cId="0" sldId="259"/>
            <ac:spMk id="72" creationId="{00000000-0000-0000-0000-000000000000}"/>
          </ac:spMkLst>
        </pc:spChg>
        <pc:spChg chg="add del mod ord replId">
          <ac:chgData name="김현우" userId="S::20203312@stu.mmu.ac.kr::a2aaf1f6-7eb6-474d-8ffd-bdd2a07b687c" providerId="AD" clId="Web-{BDDC4055-3B45-242C-A5DF-FD9464758E39}" dt="2024-04-07T01:31:17.615" v="74"/>
          <ac:spMkLst>
            <pc:docMk/>
            <pc:sldMk cId="0" sldId="259"/>
            <ac:spMk id="73" creationId="{00000000-0000-0000-0000-000000000000}"/>
          </ac:spMkLst>
        </pc:spChg>
        <pc:spChg chg="add del">
          <ac:chgData name="김현우" userId="S::20203312@stu.mmu.ac.kr::a2aaf1f6-7eb6-474d-8ffd-bdd2a07b687c" providerId="AD" clId="Web-{BDDC4055-3B45-242C-A5DF-FD9464758E39}" dt="2024-04-07T01:31:17.615" v="73"/>
          <ac:spMkLst>
            <pc:docMk/>
            <pc:sldMk cId="0" sldId="259"/>
            <ac:spMk id="73" creationId="{00000000-0000-0000-0000-000000000000}"/>
          </ac:spMkLst>
        </pc:spChg>
        <pc:spChg chg="mod">
          <ac:chgData name="김현우" userId="S::20203312@stu.mmu.ac.kr::a2aaf1f6-7eb6-474d-8ffd-bdd2a07b687c" providerId="AD" clId="Web-{BDDC4055-3B45-242C-A5DF-FD9464758E39}" dt="2024-04-07T01:31:17.615" v="73"/>
          <ac:spMkLst>
            <pc:docMk/>
            <pc:sldMk cId="0" sldId="259"/>
            <ac:spMk id="74" creationId="{00000000-0000-0000-0000-000000000000}"/>
          </ac:spMkLst>
        </pc:spChg>
        <pc:spChg chg="add del mod">
          <ac:chgData name="김현우" userId="S::20203312@stu.mmu.ac.kr::a2aaf1f6-7eb6-474d-8ffd-bdd2a07b687c" providerId="AD" clId="Web-{BDDC4055-3B45-242C-A5DF-FD9464758E39}" dt="2024-04-07T01:31:17.615" v="73"/>
          <ac:spMkLst>
            <pc:docMk/>
            <pc:sldMk cId="0" sldId="259"/>
            <ac:spMk id="79" creationId="{5E562BDF-FBDE-C307-FA17-26AE620296A7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13:27.947" v="353" actId="20577"/>
        <pc:sldMkLst>
          <pc:docMk/>
          <pc:sldMk cId="0" sldId="260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60"/>
            <ac:spMk id="3" creationId="{3F703B0E-9F68-E19D-F0A8-D65EB21CD4C9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60"/>
            <ac:spMk id="79" creationId="{00000000-0000-0000-0000-000000000000}"/>
          </ac:spMkLst>
        </pc:spChg>
        <pc:spChg chg="mod ord">
          <ac:chgData name="김현우" userId="S::20203312@stu.mmu.ac.kr::a2aaf1f6-7eb6-474d-8ffd-bdd2a07b687c" providerId="AD" clId="Web-{BDDC4055-3B45-242C-A5DF-FD9464758E39}" dt="2024-04-07T02:13:27.947" v="353" actId="20577"/>
          <ac:spMkLst>
            <pc:docMk/>
            <pc:sldMk cId="0" sldId="260"/>
            <ac:spMk id="80" creationId="{00000000-0000-0000-0000-000000000000}"/>
          </ac:spMkLst>
        </pc:spChg>
        <pc:spChg chg="mod">
          <ac:chgData name="김현우" userId="S::20203312@stu.mmu.ac.kr::a2aaf1f6-7eb6-474d-8ffd-bdd2a07b687c" providerId="AD" clId="Web-{BDDC4055-3B45-242C-A5DF-FD9464758E39}" dt="2024-04-07T01:50:15.751" v="102" actId="1076"/>
          <ac:spMkLst>
            <pc:docMk/>
            <pc:sldMk cId="0" sldId="260"/>
            <ac:spMk id="82" creationId="{00000000-0000-0000-0000-000000000000}"/>
          </ac:spMkLst>
        </pc:spChg>
        <pc:picChg chg="mod">
          <ac:chgData name="김현우" userId="S::20203312@stu.mmu.ac.kr::a2aaf1f6-7eb6-474d-8ffd-bdd2a07b687c" providerId="AD" clId="Web-{BDDC4055-3B45-242C-A5DF-FD9464758E39}" dt="2024-04-07T01:50:15.751" v="101" actId="1076"/>
          <ac:picMkLst>
            <pc:docMk/>
            <pc:sldMk cId="0" sldId="260"/>
            <ac:picMk id="81" creationId="{00000000-0000-0000-0000-000000000000}"/>
          </ac:picMkLst>
        </pc:picChg>
      </pc:sldChg>
      <pc:sldChg chg="addSp delSp modSp mod modClrScheme chgLayout">
        <pc:chgData name="김현우" userId="S::20203312@stu.mmu.ac.kr::a2aaf1f6-7eb6-474d-8ffd-bdd2a07b687c" providerId="AD" clId="Web-{BDDC4055-3B45-242C-A5DF-FD9464758E39}" dt="2024-04-07T01:57:22.615" v="136"/>
        <pc:sldMkLst>
          <pc:docMk/>
          <pc:sldMk cId="0" sldId="261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61"/>
            <ac:spMk id="3" creationId="{FE3BC932-6335-533D-B097-9637A49294A1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61"/>
            <ac:spMk id="87" creationId="{00000000-0000-0000-0000-000000000000}"/>
          </ac:spMkLst>
        </pc:spChg>
        <pc:picChg chg="add del mod">
          <ac:chgData name="김현우" userId="S::20203312@stu.mmu.ac.kr::a2aaf1f6-7eb6-474d-8ffd-bdd2a07b687c" providerId="AD" clId="Web-{BDDC4055-3B45-242C-A5DF-FD9464758E39}" dt="2024-04-07T01:57:22.615" v="136"/>
          <ac:picMkLst>
            <pc:docMk/>
            <pc:sldMk cId="0" sldId="261"/>
            <ac:picMk id="2" creationId="{0AA2C1C4-5E2D-D846-0E00-BA07BFC7FE44}"/>
          </ac:picMkLst>
        </pc:picChg>
      </pc:sldChg>
      <pc:sldChg chg="addSp delSp modSp mod modClrScheme addAnim delAnim chgLayout">
        <pc:chgData name="김현우" userId="S::20203312@stu.mmu.ac.kr::a2aaf1f6-7eb6-474d-8ffd-bdd2a07b687c" providerId="AD" clId="Web-{BDDC4055-3B45-242C-A5DF-FD9464758E39}" dt="2024-04-07T02:16:37.460" v="373" actId="1076"/>
        <pc:sldMkLst>
          <pc:docMk/>
          <pc:sldMk cId="0" sldId="262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62"/>
            <ac:spMk id="3" creationId="{35F454C1-1C10-AADB-B2B1-3C47329E3BC4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62"/>
            <ac:spMk id="97" creationId="{00000000-0000-0000-0000-000000000000}"/>
          </ac:spMkLst>
        </pc:spChg>
        <pc:spChg chg="mod ord">
          <ac:chgData name="김현우" userId="S::20203312@stu.mmu.ac.kr::a2aaf1f6-7eb6-474d-8ffd-bdd2a07b687c" providerId="AD" clId="Web-{BDDC4055-3B45-242C-A5DF-FD9464758E39}" dt="2024-04-07T02:16:36.163" v="372" actId="20577"/>
          <ac:spMkLst>
            <pc:docMk/>
            <pc:sldMk cId="0" sldId="262"/>
            <ac:spMk id="98" creationId="{00000000-0000-0000-0000-000000000000}"/>
          </ac:spMkLst>
        </pc:spChg>
        <pc:picChg chg="add del mod">
          <ac:chgData name="김현우" userId="S::20203312@stu.mmu.ac.kr::a2aaf1f6-7eb6-474d-8ffd-bdd2a07b687c" providerId="AD" clId="Web-{BDDC4055-3B45-242C-A5DF-FD9464758E39}" dt="2024-04-07T02:08:35.474" v="295"/>
          <ac:picMkLst>
            <pc:docMk/>
            <pc:sldMk cId="0" sldId="262"/>
            <ac:picMk id="2" creationId="{43C76173-177A-7FAC-F054-EB67D9184DEC}"/>
          </ac:picMkLst>
        </pc:picChg>
        <pc:picChg chg="add mod">
          <ac:chgData name="김현우" userId="S::20203312@stu.mmu.ac.kr::a2aaf1f6-7eb6-474d-8ffd-bdd2a07b687c" providerId="AD" clId="Web-{BDDC4055-3B45-242C-A5DF-FD9464758E39}" dt="2024-04-07T02:16:37.460" v="373" actId="1076"/>
          <ac:picMkLst>
            <pc:docMk/>
            <pc:sldMk cId="0" sldId="262"/>
            <ac:picMk id="4" creationId="{2ED04E6A-9305-290A-885D-72BB9C40B17D}"/>
          </ac:picMkLst>
        </pc:picChg>
      </pc:sldChg>
      <pc:sldChg chg="modSp mod modClrScheme chgLayout">
        <pc:chgData name="김현우" userId="S::20203312@stu.mmu.ac.kr::a2aaf1f6-7eb6-474d-8ffd-bdd2a07b687c" providerId="AD" clId="Web-{BDDC4055-3B45-242C-A5DF-FD9464758E39}" dt="2024-04-07T01:23:26.184" v="3"/>
        <pc:sldMkLst>
          <pc:docMk/>
          <pc:sldMk cId="0" sldId="264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64"/>
            <ac:spMk id="3" creationId="{C4C57BDE-9A7D-F33A-FCD0-8D9A3171E48F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64"/>
            <ac:spMk id="113" creationId="{00000000-0000-0000-0000-000000000000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09:58.417" v="307" actId="20577"/>
        <pc:sldMkLst>
          <pc:docMk/>
          <pc:sldMk cId="0" sldId="266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66"/>
            <ac:spMk id="3" creationId="{18ACA663-5876-2F99-88F7-E50C96658FB2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66"/>
            <ac:spMk id="132" creationId="{00000000-0000-0000-0000-000000000000}"/>
          </ac:spMkLst>
        </pc:spChg>
        <pc:spChg chg="mod ord">
          <ac:chgData name="김현우" userId="S::20203312@stu.mmu.ac.kr::a2aaf1f6-7eb6-474d-8ffd-bdd2a07b687c" providerId="AD" clId="Web-{BDDC4055-3B45-242C-A5DF-FD9464758E39}" dt="2024-04-07T02:09:58.417" v="307" actId="20577"/>
          <ac:spMkLst>
            <pc:docMk/>
            <pc:sldMk cId="0" sldId="266"/>
            <ac:spMk id="133" creationId="{00000000-0000-0000-0000-000000000000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1:23:26.184" v="3"/>
        <pc:sldMkLst>
          <pc:docMk/>
          <pc:sldMk cId="0" sldId="268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0" sldId="268"/>
            <ac:spMk id="14" creationId="{8250A87D-689B-1458-1054-DE3518F5694D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09:10.429" v="303" actId="20577"/>
        <pc:sldMkLst>
          <pc:docMk/>
          <pc:sldMk cId="3961155075" sldId="271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961155075" sldId="271"/>
            <ac:spMk id="2" creationId="{C7572920-3F71-9C6E-71B3-4D303DEE356C}"/>
          </ac:spMkLst>
        </pc:spChg>
        <pc:spChg chg="mod ord">
          <ac:chgData name="김현우" userId="S::20203312@stu.mmu.ac.kr::a2aaf1f6-7eb6-474d-8ffd-bdd2a07b687c" providerId="AD" clId="Web-{BDDC4055-3B45-242C-A5DF-FD9464758E39}" dt="2024-04-07T02:09:10.429" v="303" actId="20577"/>
          <ac:spMkLst>
            <pc:docMk/>
            <pc:sldMk cId="3961155075" sldId="271"/>
            <ac:spMk id="3" creationId="{CAE3FBAB-D8E4-DEB5-6A61-E69EFD7DBFFD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961155075" sldId="271"/>
            <ac:spMk id="7" creationId="{862863FC-1DB0-5B92-A9BA-A6DD712D0E2A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1:23:26.184" v="3"/>
        <pc:sldMkLst>
          <pc:docMk/>
          <pc:sldMk cId="1588768307" sldId="272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1588768307" sldId="272"/>
            <ac:spMk id="2" creationId="{3FE8173C-AA91-F41A-870A-3018EB7A19D7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1588768307" sldId="272"/>
            <ac:spMk id="3" creationId="{C855ABCE-81EF-4ADC-E4D9-2F08598B658F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1588768307" sldId="272"/>
            <ac:spMk id="9" creationId="{56FA3A04-6F70-9D97-9923-F0446648C605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17:21.603" v="380" actId="20577"/>
        <pc:sldMkLst>
          <pc:docMk/>
          <pc:sldMk cId="2572069673" sldId="273"/>
        </pc:sldMkLst>
        <pc:spChg chg="mod ord">
          <ac:chgData name="김현우" userId="S::20203312@stu.mmu.ac.kr::a2aaf1f6-7eb6-474d-8ffd-bdd2a07b687c" providerId="AD" clId="Web-{BDDC4055-3B45-242C-A5DF-FD9464758E39}" dt="2024-04-07T02:17:21.603" v="380" actId="20577"/>
          <ac:spMkLst>
            <pc:docMk/>
            <pc:sldMk cId="2572069673" sldId="273"/>
            <ac:spMk id="2" creationId="{707979D1-C610-8254-D108-21735F1B837F}"/>
          </ac:spMkLst>
        </pc:spChg>
        <pc:spChg chg="mod ord">
          <ac:chgData name="김현우" userId="S::20203312@stu.mmu.ac.kr::a2aaf1f6-7eb6-474d-8ffd-bdd2a07b687c" providerId="AD" clId="Web-{BDDC4055-3B45-242C-A5DF-FD9464758E39}" dt="2024-04-07T02:09:52.885" v="305" actId="20577"/>
          <ac:spMkLst>
            <pc:docMk/>
            <pc:sldMk cId="2572069673" sldId="273"/>
            <ac:spMk id="3" creationId="{D3FE737B-0153-BDCA-AD6E-FDECDE5F33CC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2572069673" sldId="273"/>
            <ac:spMk id="6" creationId="{5F152006-A571-EFD9-5F18-21FEDFC64E18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1:23:26.184" v="3"/>
        <pc:sldMkLst>
          <pc:docMk/>
          <pc:sldMk cId="3517962582" sldId="274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517962582" sldId="274"/>
            <ac:spMk id="2" creationId="{BE02CE50-AD25-301E-1FC2-342316C2E360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517962582" sldId="274"/>
            <ac:spMk id="7" creationId="{2AEDE84F-8659-0D6D-AAE5-48ADB078570B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10:03.589" v="308" actId="20577"/>
        <pc:sldMkLst>
          <pc:docMk/>
          <pc:sldMk cId="56949400" sldId="275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56949400" sldId="275"/>
            <ac:spMk id="2" creationId="{775D7DE9-B6AC-B82B-A81D-F6AFEA9553D4}"/>
          </ac:spMkLst>
        </pc:spChg>
        <pc:spChg chg="mod ord">
          <ac:chgData name="김현우" userId="S::20203312@stu.mmu.ac.kr::a2aaf1f6-7eb6-474d-8ffd-bdd2a07b687c" providerId="AD" clId="Web-{BDDC4055-3B45-242C-A5DF-FD9464758E39}" dt="2024-04-07T02:10:03.589" v="308" actId="20577"/>
          <ac:spMkLst>
            <pc:docMk/>
            <pc:sldMk cId="56949400" sldId="275"/>
            <ac:spMk id="3" creationId="{436B6A42-451A-8506-9091-D5516BEBBFA1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56949400" sldId="275"/>
            <ac:spMk id="5" creationId="{C4185EEF-451D-E224-ABA8-FC257B7CEB99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1:23:26.184" v="3"/>
        <pc:sldMkLst>
          <pc:docMk/>
          <pc:sldMk cId="1530864527" sldId="276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1530864527" sldId="276"/>
            <ac:spMk id="2" creationId="{2623A030-A0BD-AA71-D865-2599249837B0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1530864527" sldId="276"/>
            <ac:spMk id="4" creationId="{8CC2E720-544D-7FC7-14F5-65AA3FC6B04F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10:09.121" v="310" actId="20577"/>
        <pc:sldMkLst>
          <pc:docMk/>
          <pc:sldMk cId="1124336667" sldId="277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1124336667" sldId="277"/>
            <ac:spMk id="2" creationId="{2B6EFC5D-8134-7289-D9AD-43C780D8CA50}"/>
          </ac:spMkLst>
        </pc:spChg>
        <pc:spChg chg="mod ord">
          <ac:chgData name="김현우" userId="S::20203312@stu.mmu.ac.kr::a2aaf1f6-7eb6-474d-8ffd-bdd2a07b687c" providerId="AD" clId="Web-{BDDC4055-3B45-242C-A5DF-FD9464758E39}" dt="2024-04-07T02:10:09.121" v="310" actId="20577"/>
          <ac:spMkLst>
            <pc:docMk/>
            <pc:sldMk cId="1124336667" sldId="277"/>
            <ac:spMk id="3" creationId="{A2E85E73-3A28-E7DA-E8C0-B799A454CA89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1124336667" sldId="277"/>
            <ac:spMk id="5" creationId="{F421A0DF-CF7A-8BD7-75CB-9D8A8D7483B0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11:16.344" v="331" actId="20577"/>
        <pc:sldMkLst>
          <pc:docMk/>
          <pc:sldMk cId="3343412267" sldId="278"/>
        </pc:sldMkLst>
        <pc:spChg chg="mod ord">
          <ac:chgData name="김현우" userId="S::20203312@stu.mmu.ac.kr::a2aaf1f6-7eb6-474d-8ffd-bdd2a07b687c" providerId="AD" clId="Web-{BDDC4055-3B45-242C-A5DF-FD9464758E39}" dt="2024-04-07T02:10:14.824" v="312" actId="20577"/>
          <ac:spMkLst>
            <pc:docMk/>
            <pc:sldMk cId="3343412267" sldId="278"/>
            <ac:spMk id="2" creationId="{B3FA4D54-FEA1-F4DA-C53A-8F374E5FC2C1}"/>
          </ac:spMkLst>
        </pc:spChg>
        <pc:spChg chg="mod ord">
          <ac:chgData name="김현우" userId="S::20203312@stu.mmu.ac.kr::a2aaf1f6-7eb6-474d-8ffd-bdd2a07b687c" providerId="AD" clId="Web-{BDDC4055-3B45-242C-A5DF-FD9464758E39}" dt="2024-04-07T02:11:16.344" v="331" actId="20577"/>
          <ac:spMkLst>
            <pc:docMk/>
            <pc:sldMk cId="3343412267" sldId="278"/>
            <ac:spMk id="3" creationId="{E4A40783-21C8-2B28-C0B4-A39BDA9D0D52}"/>
          </ac:spMkLst>
        </pc:spChg>
        <pc:spChg chg="mod">
          <ac:chgData name="김현우" userId="S::20203312@stu.mmu.ac.kr::a2aaf1f6-7eb6-474d-8ffd-bdd2a07b687c" providerId="AD" clId="Web-{BDDC4055-3B45-242C-A5DF-FD9464758E39}" dt="2024-04-07T02:11:12.250" v="330" actId="1076"/>
          <ac:spMkLst>
            <pc:docMk/>
            <pc:sldMk cId="3343412267" sldId="278"/>
            <ac:spMk id="11" creationId="{F52BB129-6C0F-572A-41A5-621A6FF2266F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343412267" sldId="278"/>
            <ac:spMk id="12" creationId="{A1E4CAFA-B734-E187-7D20-5CEF9FBF1382}"/>
          </ac:spMkLst>
        </pc:spChg>
        <pc:picChg chg="mod">
          <ac:chgData name="김현우" userId="S::20203312@stu.mmu.ac.kr::a2aaf1f6-7eb6-474d-8ffd-bdd2a07b687c" providerId="AD" clId="Web-{BDDC4055-3B45-242C-A5DF-FD9464758E39}" dt="2024-04-07T02:10:43.842" v="319" actId="1076"/>
          <ac:picMkLst>
            <pc:docMk/>
            <pc:sldMk cId="3343412267" sldId="278"/>
            <ac:picMk id="6" creationId="{1E8B0678-06FC-4FC5-33B6-4101DD80FA99}"/>
          </ac:picMkLst>
        </pc:picChg>
        <pc:picChg chg="mod">
          <ac:chgData name="김현우" userId="S::20203312@stu.mmu.ac.kr::a2aaf1f6-7eb6-474d-8ffd-bdd2a07b687c" providerId="AD" clId="Web-{BDDC4055-3B45-242C-A5DF-FD9464758E39}" dt="2024-04-07T02:10:43.842" v="320" actId="1076"/>
          <ac:picMkLst>
            <pc:docMk/>
            <pc:sldMk cId="3343412267" sldId="278"/>
            <ac:picMk id="7" creationId="{811213B1-6905-95C2-A476-8DBC0C4A6621}"/>
          </ac:picMkLst>
        </pc:picChg>
        <pc:picChg chg="mod">
          <ac:chgData name="김현우" userId="S::20203312@stu.mmu.ac.kr::a2aaf1f6-7eb6-474d-8ffd-bdd2a07b687c" providerId="AD" clId="Web-{BDDC4055-3B45-242C-A5DF-FD9464758E39}" dt="2024-04-07T02:10:43.858" v="321" actId="1076"/>
          <ac:picMkLst>
            <pc:docMk/>
            <pc:sldMk cId="3343412267" sldId="278"/>
            <ac:picMk id="8" creationId="{6475CA4E-6BFC-DF42-33E8-916C543B155D}"/>
          </ac:picMkLst>
        </pc:picChg>
        <pc:picChg chg="mod">
          <ac:chgData name="김현우" userId="S::20203312@stu.mmu.ac.kr::a2aaf1f6-7eb6-474d-8ffd-bdd2a07b687c" providerId="AD" clId="Web-{BDDC4055-3B45-242C-A5DF-FD9464758E39}" dt="2024-04-07T02:10:43.873" v="322" actId="1076"/>
          <ac:picMkLst>
            <pc:docMk/>
            <pc:sldMk cId="3343412267" sldId="278"/>
            <ac:picMk id="9" creationId="{B494B0AF-CA1B-A24B-900F-AE874572BB39}"/>
          </ac:picMkLst>
        </pc:picChg>
        <pc:picChg chg="mod">
          <ac:chgData name="김현우" userId="S::20203312@stu.mmu.ac.kr::a2aaf1f6-7eb6-474d-8ffd-bdd2a07b687c" providerId="AD" clId="Web-{BDDC4055-3B45-242C-A5DF-FD9464758E39}" dt="2024-04-07T02:10:43.873" v="323" actId="1076"/>
          <ac:picMkLst>
            <pc:docMk/>
            <pc:sldMk cId="3343412267" sldId="278"/>
            <ac:picMk id="10" creationId="{FFDE830B-7836-8F8C-8854-11FF7C977773}"/>
          </ac:picMkLst>
        </pc:picChg>
      </pc:sldChg>
      <pc:sldChg chg="modSp mod modClrScheme chgLayout">
        <pc:chgData name="김현우" userId="S::20203312@stu.mmu.ac.kr::a2aaf1f6-7eb6-474d-8ffd-bdd2a07b687c" providerId="AD" clId="Web-{BDDC4055-3B45-242C-A5DF-FD9464758E39}" dt="2024-04-07T02:11:00.296" v="328" actId="20577"/>
        <pc:sldMkLst>
          <pc:docMk/>
          <pc:sldMk cId="1648281609" sldId="279"/>
        </pc:sldMkLst>
        <pc:spChg chg="mod ord">
          <ac:chgData name="김현우" userId="S::20203312@stu.mmu.ac.kr::a2aaf1f6-7eb6-474d-8ffd-bdd2a07b687c" providerId="AD" clId="Web-{BDDC4055-3B45-242C-A5DF-FD9464758E39}" dt="2024-04-07T02:11:00.296" v="328" actId="20577"/>
          <ac:spMkLst>
            <pc:docMk/>
            <pc:sldMk cId="1648281609" sldId="279"/>
            <ac:spMk id="2" creationId="{90162AD1-9A7B-74AE-929C-3933874EF1B0}"/>
          </ac:spMkLst>
        </pc:spChg>
        <pc:spChg chg="mod ord">
          <ac:chgData name="김현우" userId="S::20203312@stu.mmu.ac.kr::a2aaf1f6-7eb6-474d-8ffd-bdd2a07b687c" providerId="AD" clId="Web-{BDDC4055-3B45-242C-A5DF-FD9464758E39}" dt="2024-04-07T02:10:54.858" v="326" actId="20577"/>
          <ac:spMkLst>
            <pc:docMk/>
            <pc:sldMk cId="1648281609" sldId="279"/>
            <ac:spMk id="3" creationId="{FA17CF17-95E7-6720-0BCE-C24C60BB2667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1648281609" sldId="279"/>
            <ac:spMk id="6" creationId="{99FB598A-50FA-503E-CC5D-BC6BD92599C5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11:39.502" v="335" actId="20577"/>
        <pc:sldMkLst>
          <pc:docMk/>
          <pc:sldMk cId="3099657547" sldId="281"/>
        </pc:sldMkLst>
        <pc:spChg chg="mod ord">
          <ac:chgData name="김현우" userId="S::20203312@stu.mmu.ac.kr::a2aaf1f6-7eb6-474d-8ffd-bdd2a07b687c" providerId="AD" clId="Web-{BDDC4055-3B45-242C-A5DF-FD9464758E39}" dt="2024-04-07T02:11:39.502" v="335" actId="20577"/>
          <ac:spMkLst>
            <pc:docMk/>
            <pc:sldMk cId="3099657547" sldId="281"/>
            <ac:spMk id="2" creationId="{90162AD1-9A7B-74AE-929C-3933874EF1B0}"/>
          </ac:spMkLst>
        </pc:spChg>
        <pc:spChg chg="mod ord">
          <ac:chgData name="김현우" userId="S::20203312@stu.mmu.ac.kr::a2aaf1f6-7eb6-474d-8ffd-bdd2a07b687c" providerId="AD" clId="Web-{BDDC4055-3B45-242C-A5DF-FD9464758E39}" dt="2024-04-07T02:11:31.955" v="332" actId="20577"/>
          <ac:spMkLst>
            <pc:docMk/>
            <pc:sldMk cId="3099657547" sldId="281"/>
            <ac:spMk id="3" creationId="{FA17CF17-95E7-6720-0BCE-C24C60BB2667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099657547" sldId="281"/>
            <ac:spMk id="5" creationId="{1D7697A9-3C97-D688-85D0-70E90E002249}"/>
          </ac:spMkLst>
        </pc:spChg>
        <pc:spChg chg="mod">
          <ac:chgData name="김현우" userId="S::20203312@stu.mmu.ac.kr::a2aaf1f6-7eb6-474d-8ffd-bdd2a07b687c" providerId="AD" clId="Web-{BDDC4055-3B45-242C-A5DF-FD9464758E39}" dt="2024-04-07T02:11:36.267" v="333" actId="20577"/>
          <ac:spMkLst>
            <pc:docMk/>
            <pc:sldMk cId="3099657547" sldId="281"/>
            <ac:spMk id="6" creationId="{09CE80FB-946B-28C5-3D0A-BEB76446B23B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11:44.377" v="337" actId="20577"/>
        <pc:sldMkLst>
          <pc:docMk/>
          <pc:sldMk cId="3090825922" sldId="282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090825922" sldId="282"/>
            <ac:spMk id="3" creationId="{FB14F129-F1CB-3931-0AED-1F41B10EDEAE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090825922" sldId="282"/>
            <ac:spMk id="132" creationId="{00000000-0000-0000-0000-000000000000}"/>
          </ac:spMkLst>
        </pc:spChg>
        <pc:spChg chg="mod ord">
          <ac:chgData name="김현우" userId="S::20203312@stu.mmu.ac.kr::a2aaf1f6-7eb6-474d-8ffd-bdd2a07b687c" providerId="AD" clId="Web-{BDDC4055-3B45-242C-A5DF-FD9464758E39}" dt="2024-04-07T02:11:44.377" v="337" actId="20577"/>
          <ac:spMkLst>
            <pc:docMk/>
            <pc:sldMk cId="3090825922" sldId="282"/>
            <ac:spMk id="133" creationId="{00000000-0000-0000-0000-000000000000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11:58.222" v="342" actId="20577"/>
        <pc:sldMkLst>
          <pc:docMk/>
          <pc:sldMk cId="2902892526" sldId="283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2902892526" sldId="283"/>
            <ac:spMk id="2" creationId="{674BF22C-92EB-1787-6D94-AF9196CFBAA4}"/>
          </ac:spMkLst>
        </pc:spChg>
        <pc:spChg chg="mod ord">
          <ac:chgData name="김현우" userId="S::20203312@stu.mmu.ac.kr::a2aaf1f6-7eb6-474d-8ffd-bdd2a07b687c" providerId="AD" clId="Web-{BDDC4055-3B45-242C-A5DF-FD9464758E39}" dt="2024-04-07T02:11:58.222" v="342" actId="20577"/>
          <ac:spMkLst>
            <pc:docMk/>
            <pc:sldMk cId="2902892526" sldId="283"/>
            <ac:spMk id="3" creationId="{94886ED2-EF9A-4FD9-D77A-EF3DF1BDA6FF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2902892526" sldId="283"/>
            <ac:spMk id="5" creationId="{5E0FD651-42CE-571A-5A5D-1249C9A19106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12:05.207" v="344" actId="20577"/>
        <pc:sldMkLst>
          <pc:docMk/>
          <pc:sldMk cId="3775574789" sldId="284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775574789" sldId="284"/>
            <ac:spMk id="3" creationId="{D9FA43F5-E7D1-D7F1-57CD-3C40DAD5AE0A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775574789" sldId="284"/>
            <ac:spMk id="132" creationId="{00000000-0000-0000-0000-000000000000}"/>
          </ac:spMkLst>
        </pc:spChg>
        <pc:spChg chg="mod ord">
          <ac:chgData name="김현우" userId="S::20203312@stu.mmu.ac.kr::a2aaf1f6-7eb6-474d-8ffd-bdd2a07b687c" providerId="AD" clId="Web-{BDDC4055-3B45-242C-A5DF-FD9464758E39}" dt="2024-04-07T02:12:05.207" v="344" actId="20577"/>
          <ac:spMkLst>
            <pc:docMk/>
            <pc:sldMk cId="3775574789" sldId="284"/>
            <ac:spMk id="133" creationId="{00000000-0000-0000-0000-000000000000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2:13:18.868" v="351" actId="20577"/>
        <pc:sldMkLst>
          <pc:docMk/>
          <pc:sldMk cId="99471207" sldId="286"/>
        </pc:sldMkLst>
        <pc:spChg chg="mod ord">
          <ac:chgData name="김현우" userId="S::20203312@stu.mmu.ac.kr::a2aaf1f6-7eb6-474d-8ffd-bdd2a07b687c" providerId="AD" clId="Web-{BDDC4055-3B45-242C-A5DF-FD9464758E39}" dt="2024-04-07T02:13:18.868" v="351" actId="20577"/>
          <ac:spMkLst>
            <pc:docMk/>
            <pc:sldMk cId="99471207" sldId="286"/>
            <ac:spMk id="2" creationId="{F5CBCEEA-099D-8C55-309D-8482DB6C1841}"/>
          </ac:spMkLst>
        </pc:spChg>
        <pc:spChg chg="mod ord">
          <ac:chgData name="김현우" userId="S::20203312@stu.mmu.ac.kr::a2aaf1f6-7eb6-474d-8ffd-bdd2a07b687c" providerId="AD" clId="Web-{BDDC4055-3B45-242C-A5DF-FD9464758E39}" dt="2024-04-07T02:12:14.098" v="346" actId="20577"/>
          <ac:spMkLst>
            <pc:docMk/>
            <pc:sldMk cId="99471207" sldId="286"/>
            <ac:spMk id="3" creationId="{5BB0EA83-99A9-E1AA-BE4D-DCB9A57164C4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99471207" sldId="286"/>
            <ac:spMk id="7" creationId="{3380B677-CE15-24EF-D4D1-1A159348181A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3:14:02.188" v="571" actId="1076"/>
        <pc:sldMkLst>
          <pc:docMk/>
          <pc:sldMk cId="2850794224" sldId="287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2850794224" sldId="287"/>
            <ac:spMk id="2" creationId="{CE53F1D8-045A-64D6-B085-98F7CD14DFDE}"/>
          </ac:spMkLst>
        </pc:spChg>
        <pc:spChg chg="mod ord">
          <ac:chgData name="김현우" userId="S::20203312@stu.mmu.ac.kr::a2aaf1f6-7eb6-474d-8ffd-bdd2a07b687c" providerId="AD" clId="Web-{BDDC4055-3B45-242C-A5DF-FD9464758E39}" dt="2024-04-07T02:12:24.161" v="348" actId="20577"/>
          <ac:spMkLst>
            <pc:docMk/>
            <pc:sldMk cId="2850794224" sldId="287"/>
            <ac:spMk id="3" creationId="{C1A46F3B-3DA2-7EA2-CD23-239FFF105669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2850794224" sldId="287"/>
            <ac:spMk id="7" creationId="{A057C8F9-D0CB-3D5B-5080-0980ACB0C562}"/>
          </ac:spMkLst>
        </pc:spChg>
        <pc:picChg chg="mod">
          <ac:chgData name="김현우" userId="S::20203312@stu.mmu.ac.kr::a2aaf1f6-7eb6-474d-8ffd-bdd2a07b687c" providerId="AD" clId="Web-{BDDC4055-3B45-242C-A5DF-FD9464758E39}" dt="2024-04-07T03:14:01.313" v="570" actId="1076"/>
          <ac:picMkLst>
            <pc:docMk/>
            <pc:sldMk cId="2850794224" sldId="287"/>
            <ac:picMk id="4" creationId="{05DC66BE-D405-D37F-FD93-1D34AF663E9E}"/>
          </ac:picMkLst>
        </pc:picChg>
        <pc:picChg chg="mod">
          <ac:chgData name="김현우" userId="S::20203312@stu.mmu.ac.kr::a2aaf1f6-7eb6-474d-8ffd-bdd2a07b687c" providerId="AD" clId="Web-{BDDC4055-3B45-242C-A5DF-FD9464758E39}" dt="2024-04-07T03:14:02.188" v="571" actId="1076"/>
          <ac:picMkLst>
            <pc:docMk/>
            <pc:sldMk cId="2850794224" sldId="287"/>
            <ac:picMk id="5" creationId="{A133E778-8261-F186-80A6-0FDC4D396C9D}"/>
          </ac:picMkLst>
        </pc:picChg>
      </pc:sldChg>
      <pc:sldChg chg="modSp mod modClrScheme chgLayout">
        <pc:chgData name="김현우" userId="S::20203312@stu.mmu.ac.kr::a2aaf1f6-7eb6-474d-8ffd-bdd2a07b687c" providerId="AD" clId="Web-{BDDC4055-3B45-242C-A5DF-FD9464758E39}" dt="2024-04-07T02:12:19.427" v="347" actId="20577"/>
        <pc:sldMkLst>
          <pc:docMk/>
          <pc:sldMk cId="879342245" sldId="289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879342245" sldId="289"/>
            <ac:spMk id="2" creationId="{74A08B7D-BD36-4FAF-739A-247ECA358E02}"/>
          </ac:spMkLst>
        </pc:spChg>
        <pc:spChg chg="mod ord">
          <ac:chgData name="김현우" userId="S::20203312@stu.mmu.ac.kr::a2aaf1f6-7eb6-474d-8ffd-bdd2a07b687c" providerId="AD" clId="Web-{BDDC4055-3B45-242C-A5DF-FD9464758E39}" dt="2024-04-07T02:12:19.427" v="347" actId="20577"/>
          <ac:spMkLst>
            <pc:docMk/>
            <pc:sldMk cId="879342245" sldId="289"/>
            <ac:spMk id="3" creationId="{0C72D2D1-5AE0-0DE5-8F58-7E7E05467AAC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879342245" sldId="289"/>
            <ac:spMk id="6" creationId="{B4616099-10A2-4329-6D1A-462955DCD1AC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3:15:34.962" v="587" actId="20577"/>
        <pc:sldMkLst>
          <pc:docMk/>
          <pc:sldMk cId="709724121" sldId="290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709724121" sldId="290"/>
            <ac:spMk id="2" creationId="{9B08C7A9-BA71-50C0-3D07-E16C56434183}"/>
          </ac:spMkLst>
        </pc:spChg>
        <pc:spChg chg="mod ord">
          <ac:chgData name="김현우" userId="S::20203312@stu.mmu.ac.kr::a2aaf1f6-7eb6-474d-8ffd-bdd2a07b687c" providerId="AD" clId="Web-{BDDC4055-3B45-242C-A5DF-FD9464758E39}" dt="2024-04-07T03:15:34.962" v="587" actId="20577"/>
          <ac:spMkLst>
            <pc:docMk/>
            <pc:sldMk cId="709724121" sldId="290"/>
            <ac:spMk id="3" creationId="{B8A71D2A-292C-A528-32CF-9BF82DAE8A3B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709724121" sldId="290"/>
            <ac:spMk id="5" creationId="{81084C17-092B-1D4D-6BC6-6388C34795C0}"/>
          </ac:spMkLst>
        </pc:spChg>
      </pc:sldChg>
      <pc:sldChg chg="modSp mod modClrScheme chgLayout">
        <pc:chgData name="김현우" userId="S::20203312@stu.mmu.ac.kr::a2aaf1f6-7eb6-474d-8ffd-bdd2a07b687c" providerId="AD" clId="Web-{BDDC4055-3B45-242C-A5DF-FD9464758E39}" dt="2024-04-07T01:23:26.184" v="3"/>
        <pc:sldMkLst>
          <pc:docMk/>
          <pc:sldMk cId="313943833" sldId="291"/>
        </pc:sldMkLst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13943833" sldId="291"/>
            <ac:spMk id="2" creationId="{C241646C-7B2F-D23D-093A-34377F775705}"/>
          </ac:spMkLst>
        </pc:spChg>
        <pc:spChg chg="mod ord">
          <ac:chgData name="김현우" userId="S::20203312@stu.mmu.ac.kr::a2aaf1f6-7eb6-474d-8ffd-bdd2a07b687c" providerId="AD" clId="Web-{BDDC4055-3B45-242C-A5DF-FD9464758E39}" dt="2024-04-07T01:23:26.184" v="3"/>
          <ac:spMkLst>
            <pc:docMk/>
            <pc:sldMk cId="313943833" sldId="291"/>
            <ac:spMk id="4" creationId="{B3478E7B-8E27-C51D-7D83-91F3C5D90964}"/>
          </ac:spMkLst>
        </pc:spChg>
      </pc:sldChg>
      <pc:sldChg chg="addSp delSp modSp new mod modClrScheme chgLayout">
        <pc:chgData name="김현우" userId="S::20203312@stu.mmu.ac.kr::a2aaf1f6-7eb6-474d-8ffd-bdd2a07b687c" providerId="AD" clId="Web-{BDDC4055-3B45-242C-A5DF-FD9464758E39}" dt="2024-04-07T01:30:25.531" v="66"/>
        <pc:sldMkLst>
          <pc:docMk/>
          <pc:sldMk cId="3692380380" sldId="292"/>
        </pc:sldMkLst>
        <pc:spChg chg="del">
          <ac:chgData name="김현우" userId="S::20203312@stu.mmu.ac.kr::a2aaf1f6-7eb6-474d-8ffd-bdd2a07b687c" providerId="AD" clId="Web-{BDDC4055-3B45-242C-A5DF-FD9464758E39}" dt="2024-04-07T01:29:58.310" v="49"/>
          <ac:spMkLst>
            <pc:docMk/>
            <pc:sldMk cId="3692380380" sldId="292"/>
            <ac:spMk id="2" creationId="{2D01E98F-4A02-B506-5DBA-222FD7CA69E0}"/>
          </ac:spMkLst>
        </pc:spChg>
        <pc:spChg chg="del mod">
          <ac:chgData name="김현우" userId="S::20203312@stu.mmu.ac.kr::a2aaf1f6-7eb6-474d-8ffd-bdd2a07b687c" providerId="AD" clId="Web-{BDDC4055-3B45-242C-A5DF-FD9464758E39}" dt="2024-04-07T01:30:25.531" v="66"/>
          <ac:spMkLst>
            <pc:docMk/>
            <pc:sldMk cId="3692380380" sldId="292"/>
            <ac:spMk id="3" creationId="{7103E728-389C-8FE7-2794-8C1B4E935435}"/>
          </ac:spMkLst>
        </pc:spChg>
        <pc:spChg chg="mod">
          <ac:chgData name="김현우" userId="S::20203312@stu.mmu.ac.kr::a2aaf1f6-7eb6-474d-8ffd-bdd2a07b687c" providerId="AD" clId="Web-{BDDC4055-3B45-242C-A5DF-FD9464758E39}" dt="2024-04-07T01:30:25.531" v="66"/>
          <ac:spMkLst>
            <pc:docMk/>
            <pc:sldMk cId="3692380380" sldId="292"/>
            <ac:spMk id="4" creationId="{306A276B-7C38-7C0C-CF16-AE9B4F249252}"/>
          </ac:spMkLst>
        </pc:spChg>
        <pc:spChg chg="add mod">
          <ac:chgData name="김현우" userId="S::20203312@stu.mmu.ac.kr::a2aaf1f6-7eb6-474d-8ffd-bdd2a07b687c" providerId="AD" clId="Web-{BDDC4055-3B45-242C-A5DF-FD9464758E39}" dt="2024-04-07T01:30:25.531" v="66"/>
          <ac:spMkLst>
            <pc:docMk/>
            <pc:sldMk cId="3692380380" sldId="292"/>
            <ac:spMk id="9" creationId="{5A0B3920-59FF-FDFD-AA9E-6C65158AFB63}"/>
          </ac:spMkLst>
        </pc:spChg>
        <pc:spChg chg="add del mod">
          <ac:chgData name="김현우" userId="S::20203312@stu.mmu.ac.kr::a2aaf1f6-7eb6-474d-8ffd-bdd2a07b687c" providerId="AD" clId="Web-{BDDC4055-3B45-242C-A5DF-FD9464758E39}" dt="2024-04-07T01:30:25.531" v="66"/>
          <ac:spMkLst>
            <pc:docMk/>
            <pc:sldMk cId="3692380380" sldId="292"/>
            <ac:spMk id="11" creationId="{0A366FD0-8299-F862-1769-A9D02596ADD4}"/>
          </ac:spMkLst>
        </pc:spChg>
        <pc:graphicFrameChg chg="add">
          <ac:chgData name="김현우" userId="S::20203312@stu.mmu.ac.kr::a2aaf1f6-7eb6-474d-8ffd-bdd2a07b687c" providerId="AD" clId="Web-{BDDC4055-3B45-242C-A5DF-FD9464758E39}" dt="2024-04-07T01:30:25.531" v="66"/>
          <ac:graphicFrameMkLst>
            <pc:docMk/>
            <pc:sldMk cId="3692380380" sldId="292"/>
            <ac:graphicFrameMk id="13" creationId="{43CD380F-58A2-F349-65B5-62393B5C705E}"/>
          </ac:graphicFrameMkLst>
        </pc:graphicFrameChg>
      </pc:sldChg>
      <pc:sldChg chg="addSp modSp new">
        <pc:chgData name="김현우" userId="S::20203312@stu.mmu.ac.kr::a2aaf1f6-7eb6-474d-8ffd-bdd2a07b687c" providerId="AD" clId="Web-{BDDC4055-3B45-242C-A5DF-FD9464758E39}" dt="2024-04-07T01:59:46.828" v="248" actId="20577"/>
        <pc:sldMkLst>
          <pc:docMk/>
          <pc:sldMk cId="1157607187" sldId="293"/>
        </pc:sldMkLst>
        <pc:spChg chg="mod">
          <ac:chgData name="김현우" userId="S::20203312@stu.mmu.ac.kr::a2aaf1f6-7eb6-474d-8ffd-bdd2a07b687c" providerId="AD" clId="Web-{BDDC4055-3B45-242C-A5DF-FD9464758E39}" dt="2024-04-07T01:57:20.271" v="135" actId="20577"/>
          <ac:spMkLst>
            <pc:docMk/>
            <pc:sldMk cId="1157607187" sldId="293"/>
            <ac:spMk id="2" creationId="{B4328D42-7146-37E5-4023-94778A3A4092}"/>
          </ac:spMkLst>
        </pc:spChg>
        <pc:spChg chg="mod">
          <ac:chgData name="김현우" userId="S::20203312@stu.mmu.ac.kr::a2aaf1f6-7eb6-474d-8ffd-bdd2a07b687c" providerId="AD" clId="Web-{BDDC4055-3B45-242C-A5DF-FD9464758E39}" dt="2024-04-07T01:59:46.828" v="248" actId="20577"/>
          <ac:spMkLst>
            <pc:docMk/>
            <pc:sldMk cId="1157607187" sldId="293"/>
            <ac:spMk id="3" creationId="{0DD25F34-4663-3A11-980F-1B1FDE9AAC4F}"/>
          </ac:spMkLst>
        </pc:spChg>
        <pc:picChg chg="add mod">
          <ac:chgData name="김현우" userId="S::20203312@stu.mmu.ac.kr::a2aaf1f6-7eb6-474d-8ffd-bdd2a07b687c" providerId="AD" clId="Web-{BDDC4055-3B45-242C-A5DF-FD9464758E39}" dt="2024-04-07T01:57:39.851" v="141" actId="14100"/>
          <ac:picMkLst>
            <pc:docMk/>
            <pc:sldMk cId="1157607187" sldId="293"/>
            <ac:picMk id="5" creationId="{50C40149-0141-82D0-A92E-B8C601E05AD9}"/>
          </ac:picMkLst>
        </pc:picChg>
      </pc:sldChg>
      <pc:sldChg chg="addSp modSp new">
        <pc:chgData name="김현우" userId="S::20203312@stu.mmu.ac.kr::a2aaf1f6-7eb6-474d-8ffd-bdd2a07b687c" providerId="AD" clId="Web-{BDDC4055-3B45-242C-A5DF-FD9464758E39}" dt="2024-04-07T02:46:02.599" v="568" actId="20577"/>
        <pc:sldMkLst>
          <pc:docMk/>
          <pc:sldMk cId="1457787151" sldId="294"/>
        </pc:sldMkLst>
        <pc:spChg chg="mod">
          <ac:chgData name="김현우" userId="S::20203312@stu.mmu.ac.kr::a2aaf1f6-7eb6-474d-8ffd-bdd2a07b687c" providerId="AD" clId="Web-{BDDC4055-3B45-242C-A5DF-FD9464758E39}" dt="2024-04-07T02:36:56.265" v="388" actId="20577"/>
          <ac:spMkLst>
            <pc:docMk/>
            <pc:sldMk cId="1457787151" sldId="294"/>
            <ac:spMk id="2" creationId="{10D5E6D5-5749-B813-2E99-811D6A4905E8}"/>
          </ac:spMkLst>
        </pc:spChg>
        <pc:spChg chg="mod">
          <ac:chgData name="김현우" userId="S::20203312@stu.mmu.ac.kr::a2aaf1f6-7eb6-474d-8ffd-bdd2a07b687c" providerId="AD" clId="Web-{BDDC4055-3B45-242C-A5DF-FD9464758E39}" dt="2024-04-07T02:46:02.599" v="568" actId="20577"/>
          <ac:spMkLst>
            <pc:docMk/>
            <pc:sldMk cId="1457787151" sldId="294"/>
            <ac:spMk id="3" creationId="{8770EEB0-286E-000D-E7E8-74D67665D7A0}"/>
          </ac:spMkLst>
        </pc:spChg>
        <pc:spChg chg="add mod">
          <ac:chgData name="김현우" userId="S::20203312@stu.mmu.ac.kr::a2aaf1f6-7eb6-474d-8ffd-bdd2a07b687c" providerId="AD" clId="Web-{BDDC4055-3B45-242C-A5DF-FD9464758E39}" dt="2024-04-07T02:38:14.676" v="416"/>
          <ac:spMkLst>
            <pc:docMk/>
            <pc:sldMk cId="1457787151" sldId="294"/>
            <ac:spMk id="6" creationId="{2FF2CCC6-7359-58BE-F51B-3B6DE6243061}"/>
          </ac:spMkLst>
        </pc:spChg>
        <pc:picChg chg="add mod">
          <ac:chgData name="김현우" userId="S::20203312@stu.mmu.ac.kr::a2aaf1f6-7eb6-474d-8ffd-bdd2a07b687c" providerId="AD" clId="Web-{BDDC4055-3B45-242C-A5DF-FD9464758E39}" dt="2024-04-07T02:37:33.486" v="397" actId="1076"/>
          <ac:picMkLst>
            <pc:docMk/>
            <pc:sldMk cId="1457787151" sldId="294"/>
            <ac:picMk id="5" creationId="{37C5FCAB-9886-9D46-39BA-6B7E6EAF8987}"/>
          </ac:picMkLst>
        </pc:picChg>
      </pc:sldChg>
      <pc:sldChg chg="addSp delSp modSp new del">
        <pc:chgData name="김현우" userId="S::20203312@stu.mmu.ac.kr::a2aaf1f6-7eb6-474d-8ffd-bdd2a07b687c" providerId="AD" clId="Web-{BDDC4055-3B45-242C-A5DF-FD9464758E39}" dt="2024-04-07T02:07:15.890" v="287"/>
        <pc:sldMkLst>
          <pc:docMk/>
          <pc:sldMk cId="3777869080" sldId="294"/>
        </pc:sldMkLst>
        <pc:spChg chg="del">
          <ac:chgData name="김현우" userId="S::20203312@stu.mmu.ac.kr::a2aaf1f6-7eb6-474d-8ffd-bdd2a07b687c" providerId="AD" clId="Web-{BDDC4055-3B45-242C-A5DF-FD9464758E39}" dt="2024-04-07T02:06:54.467" v="284"/>
          <ac:spMkLst>
            <pc:docMk/>
            <pc:sldMk cId="3777869080" sldId="294"/>
            <ac:spMk id="2" creationId="{94A4AFAC-0274-9D08-7482-CA75280798E4}"/>
          </ac:spMkLst>
        </pc:spChg>
        <pc:spChg chg="del">
          <ac:chgData name="김현우" userId="S::20203312@stu.mmu.ac.kr::a2aaf1f6-7eb6-474d-8ffd-bdd2a07b687c" providerId="AD" clId="Web-{BDDC4055-3B45-242C-A5DF-FD9464758E39}" dt="2024-04-07T02:06:53.264" v="283"/>
          <ac:spMkLst>
            <pc:docMk/>
            <pc:sldMk cId="3777869080" sldId="294"/>
            <ac:spMk id="3" creationId="{C5C248C6-C7CA-B814-ECE3-03E2F8DB1756}"/>
          </ac:spMkLst>
        </pc:spChg>
        <pc:picChg chg="add del mod">
          <ac:chgData name="김현우" userId="S::20203312@stu.mmu.ac.kr::a2aaf1f6-7eb6-474d-8ffd-bdd2a07b687c" providerId="AD" clId="Web-{BDDC4055-3B45-242C-A5DF-FD9464758E39}" dt="2024-04-07T02:07:14.921" v="286"/>
          <ac:picMkLst>
            <pc:docMk/>
            <pc:sldMk cId="3777869080" sldId="294"/>
            <ac:picMk id="5" creationId="{B85A4EE0-9392-980D-DCAC-558249DCD77A}"/>
          </ac:picMkLst>
        </pc:picChg>
      </pc:sldChg>
      <pc:sldMasterChg chg="add del addSldLayout delSldLayout">
        <pc:chgData name="김현우" userId="S::20203312@stu.mmu.ac.kr::a2aaf1f6-7eb6-474d-8ffd-bdd2a07b687c" providerId="AD" clId="Web-{BDDC4055-3B45-242C-A5DF-FD9464758E39}" dt="2024-04-07T01:23:26.184" v="3"/>
        <pc:sldMasterMkLst>
          <pc:docMk/>
          <pc:sldMasterMk cId="0" sldId="2147483659"/>
        </pc:sldMasterMkLst>
        <pc:sldLayoutChg chg="add del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0" sldId="2147483659"/>
            <pc:sldLayoutMk cId="0" sldId="2147483648"/>
          </pc:sldLayoutMkLst>
        </pc:sldLayoutChg>
        <pc:sldLayoutChg chg="add del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0" sldId="2147483659"/>
            <pc:sldLayoutMk cId="0" sldId="2147483649"/>
          </pc:sldLayoutMkLst>
        </pc:sldLayoutChg>
        <pc:sldLayoutChg chg="add del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0" sldId="2147483659"/>
            <pc:sldLayoutMk cId="0" sldId="2147483650"/>
          </pc:sldLayoutMkLst>
        </pc:sldLayoutChg>
        <pc:sldLayoutChg chg="add del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0" sldId="2147483659"/>
            <pc:sldLayoutMk cId="0" sldId="2147483651"/>
          </pc:sldLayoutMkLst>
        </pc:sldLayoutChg>
        <pc:sldLayoutChg chg="add del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0" sldId="2147483659"/>
            <pc:sldLayoutMk cId="0" sldId="2147483652"/>
          </pc:sldLayoutMkLst>
        </pc:sldLayoutChg>
        <pc:sldLayoutChg chg="add del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0" sldId="2147483659"/>
            <pc:sldLayoutMk cId="0" sldId="2147483653"/>
          </pc:sldLayoutMkLst>
        </pc:sldLayoutChg>
        <pc:sldLayoutChg chg="add del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0" sldId="2147483659"/>
            <pc:sldLayoutMk cId="0" sldId="2147483654"/>
          </pc:sldLayoutMkLst>
        </pc:sldLayoutChg>
        <pc:sldLayoutChg chg="add del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0" sldId="2147483659"/>
            <pc:sldLayoutMk cId="0" sldId="2147483655"/>
          </pc:sldLayoutMkLst>
        </pc:sldLayoutChg>
        <pc:sldLayoutChg chg="add del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0" sldId="2147483659"/>
            <pc:sldLayoutMk cId="0" sldId="2147483656"/>
          </pc:sldLayoutMkLst>
        </pc:sldLayoutChg>
        <pc:sldLayoutChg chg="add del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0" sldId="2147483659"/>
            <pc:sldLayoutMk cId="0" sldId="2147483657"/>
          </pc:sldLayoutMkLst>
        </pc:sldLayoutChg>
        <pc:sldLayoutChg chg="add del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add del addSldLayout delSldLayout modSldLayout">
        <pc:chgData name="김현우" userId="S::20203312@stu.mmu.ac.kr::a2aaf1f6-7eb6-474d-8ffd-bdd2a07b687c" providerId="AD" clId="Web-{BDDC4055-3B45-242C-A5DF-FD9464758E39}" dt="2024-04-07T01:23:06.964" v="1"/>
        <pc:sldMasterMkLst>
          <pc:docMk/>
          <pc:sldMasterMk cId="3718326489" sldId="2147483660"/>
        </pc:sldMasterMkLst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3341887531" sldId="2147483661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2983129879" sldId="2147483662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3497384359" sldId="2147483663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3994045635" sldId="2147483664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3562429452" sldId="2147483665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3091520884" sldId="2147483666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2098707360" sldId="2147483667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2235693583" sldId="2147483668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3909372013" sldId="2147483669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576736775" sldId="2147483670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2704269920" sldId="2147483671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304066631" sldId="2147483672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06.964" v="1"/>
          <pc:sldLayoutMkLst>
            <pc:docMk/>
            <pc:sldMasterMk cId="3718326489" sldId="2147483660"/>
            <pc:sldLayoutMk cId="2629045556" sldId="2147483673"/>
          </pc:sldLayoutMkLst>
        </pc:sldLayoutChg>
      </pc:sldMasterChg>
      <pc:sldMasterChg chg="add del addSldLayout delSldLayout modSldLayout">
        <pc:chgData name="김현우" userId="S::20203312@stu.mmu.ac.kr::a2aaf1f6-7eb6-474d-8ffd-bdd2a07b687c" providerId="AD" clId="Web-{BDDC4055-3B45-242C-A5DF-FD9464758E39}" dt="2024-04-07T01:23:26.184" v="3"/>
        <pc:sldMasterMkLst>
          <pc:docMk/>
          <pc:sldMasterMk cId="4092108882" sldId="2147483660"/>
        </pc:sldMasterMkLst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4156658528" sldId="2147483661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3358489531" sldId="2147483662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1897315682" sldId="2147483663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781585902" sldId="2147483664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2122518267" sldId="2147483665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1990721512" sldId="2147483666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2998084339" sldId="2147483667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1833936367" sldId="2147483668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3566922912" sldId="2147483669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767322425" sldId="2147483670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2879051012" sldId="2147483671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3436900908" sldId="2147483672"/>
          </pc:sldLayoutMkLst>
        </pc:sldLayoutChg>
        <pc:sldLayoutChg chg="add del mod replId">
          <pc:chgData name="김현우" userId="S::20203312@stu.mmu.ac.kr::a2aaf1f6-7eb6-474d-8ffd-bdd2a07b687c" providerId="AD" clId="Web-{BDDC4055-3B45-242C-A5DF-FD9464758E39}" dt="2024-04-07T01:23:26.184" v="3"/>
          <pc:sldLayoutMkLst>
            <pc:docMk/>
            <pc:sldMasterMk cId="4092108882" sldId="2147483660"/>
            <pc:sldLayoutMk cId="3108423302" sldId="2147483673"/>
          </pc:sldLayoutMkLst>
        </pc:sldLayoutChg>
      </pc:sldMasterChg>
    </pc:docChg>
  </pc:docChgLst>
  <pc:docChgLst>
    <pc:chgData name="김현우" userId="S::20203312@stu.mmu.ac.kr::a2aaf1f6-7eb6-474d-8ffd-bdd2a07b687c" providerId="AD" clId="Web-{E14879B1-C685-1EE3-9003-36B61281CD8D}"/>
    <pc:docChg chg="addSld modSld">
      <pc:chgData name="김현우" userId="S::20203312@stu.mmu.ac.kr::a2aaf1f6-7eb6-474d-8ffd-bdd2a07b687c" providerId="AD" clId="Web-{E14879B1-C685-1EE3-9003-36B61281CD8D}" dt="2024-04-06T04:59:17.587" v="69" actId="14100"/>
      <pc:docMkLst>
        <pc:docMk/>
      </pc:docMkLst>
      <pc:sldChg chg="modSp">
        <pc:chgData name="김현우" userId="S::20203312@stu.mmu.ac.kr::a2aaf1f6-7eb6-474d-8ffd-bdd2a07b687c" providerId="AD" clId="Web-{E14879B1-C685-1EE3-9003-36B61281CD8D}" dt="2024-04-06T04:57:04.483" v="45" actId="1076"/>
        <pc:sldMkLst>
          <pc:docMk/>
          <pc:sldMk cId="0" sldId="261"/>
        </pc:sldMkLst>
        <pc:spChg chg="mod">
          <ac:chgData name="김현우" userId="S::20203312@stu.mmu.ac.kr::a2aaf1f6-7eb6-474d-8ffd-bdd2a07b687c" providerId="AD" clId="Web-{E14879B1-C685-1EE3-9003-36B61281CD8D}" dt="2024-04-06T04:57:04.483" v="45" actId="1076"/>
          <ac:spMkLst>
            <pc:docMk/>
            <pc:sldMk cId="0" sldId="261"/>
            <ac:spMk id="91" creationId="{00000000-0000-0000-0000-000000000000}"/>
          </ac:spMkLst>
        </pc:spChg>
        <pc:picChg chg="ord">
          <ac:chgData name="김현우" userId="S::20203312@stu.mmu.ac.kr::a2aaf1f6-7eb6-474d-8ffd-bdd2a07b687c" providerId="AD" clId="Web-{E14879B1-C685-1EE3-9003-36B61281CD8D}" dt="2024-04-06T04:56:57.717" v="42"/>
          <ac:picMkLst>
            <pc:docMk/>
            <pc:sldMk cId="0" sldId="261"/>
            <ac:picMk id="92" creationId="{00000000-0000-0000-0000-000000000000}"/>
          </ac:picMkLst>
        </pc:picChg>
      </pc:sldChg>
      <pc:sldChg chg="modSp">
        <pc:chgData name="김현우" userId="S::20203312@stu.mmu.ac.kr::a2aaf1f6-7eb6-474d-8ffd-bdd2a07b687c" providerId="AD" clId="Web-{E14879B1-C685-1EE3-9003-36B61281CD8D}" dt="2024-04-06T04:57:43.704" v="54" actId="14100"/>
        <pc:sldMkLst>
          <pc:docMk/>
          <pc:sldMk cId="0" sldId="264"/>
        </pc:sldMkLst>
        <pc:spChg chg="mod">
          <ac:chgData name="김현우" userId="S::20203312@stu.mmu.ac.kr::a2aaf1f6-7eb6-474d-8ffd-bdd2a07b687c" providerId="AD" clId="Web-{E14879B1-C685-1EE3-9003-36B61281CD8D}" dt="2024-04-06T04:57:43.704" v="54" actId="14100"/>
          <ac:spMkLst>
            <pc:docMk/>
            <pc:sldMk cId="0" sldId="264"/>
            <ac:spMk id="7" creationId="{CBE723F7-482C-6D5B-B85A-EE0B91A6B926}"/>
          </ac:spMkLst>
        </pc:spChg>
      </pc:sldChg>
      <pc:sldChg chg="modSp">
        <pc:chgData name="김현우" userId="S::20203312@stu.mmu.ac.kr::a2aaf1f6-7eb6-474d-8ffd-bdd2a07b687c" providerId="AD" clId="Web-{E14879B1-C685-1EE3-9003-36B61281CD8D}" dt="2024-04-06T04:58:06.409" v="56" actId="1076"/>
        <pc:sldMkLst>
          <pc:docMk/>
          <pc:sldMk cId="2572069673" sldId="273"/>
        </pc:sldMkLst>
        <pc:picChg chg="mod">
          <ac:chgData name="김현우" userId="S::20203312@stu.mmu.ac.kr::a2aaf1f6-7eb6-474d-8ffd-bdd2a07b687c" providerId="AD" clId="Web-{E14879B1-C685-1EE3-9003-36B61281CD8D}" dt="2024-04-06T04:58:06.409" v="56" actId="1076"/>
          <ac:picMkLst>
            <pc:docMk/>
            <pc:sldMk cId="2572069673" sldId="273"/>
            <ac:picMk id="4" creationId="{F79B18ED-7374-EDCE-081D-19463F9F92DD}"/>
          </ac:picMkLst>
        </pc:picChg>
      </pc:sldChg>
      <pc:sldChg chg="addSp delSp modSp">
        <pc:chgData name="김현우" userId="S::20203312@stu.mmu.ac.kr::a2aaf1f6-7eb6-474d-8ffd-bdd2a07b687c" providerId="AD" clId="Web-{E14879B1-C685-1EE3-9003-36B61281CD8D}" dt="2024-04-06T04:59:17.587" v="69" actId="14100"/>
        <pc:sldMkLst>
          <pc:docMk/>
          <pc:sldMk cId="3517962582" sldId="274"/>
        </pc:sldMkLst>
        <pc:spChg chg="mod">
          <ac:chgData name="김현우" userId="S::20203312@stu.mmu.ac.kr::a2aaf1f6-7eb6-474d-8ffd-bdd2a07b687c" providerId="AD" clId="Web-{E14879B1-C685-1EE3-9003-36B61281CD8D}" dt="2024-04-06T04:55:18.788" v="13" actId="20577"/>
          <ac:spMkLst>
            <pc:docMk/>
            <pc:sldMk cId="3517962582" sldId="274"/>
            <ac:spMk id="2" creationId="{BE02CE50-AD25-301E-1FC2-342316C2E360}"/>
          </ac:spMkLst>
        </pc:spChg>
        <pc:spChg chg="del">
          <ac:chgData name="김현우" userId="S::20203312@stu.mmu.ac.kr::a2aaf1f6-7eb6-474d-8ffd-bdd2a07b687c" providerId="AD" clId="Web-{E14879B1-C685-1EE3-9003-36B61281CD8D}" dt="2024-04-06T04:58:59.929" v="61"/>
          <ac:spMkLst>
            <pc:docMk/>
            <pc:sldMk cId="3517962582" sldId="274"/>
            <ac:spMk id="3" creationId="{DC4264A1-287E-468C-F0A7-22E0FE67B2C5}"/>
          </ac:spMkLst>
        </pc:spChg>
        <pc:picChg chg="mod">
          <ac:chgData name="김현우" userId="S::20203312@stu.mmu.ac.kr::a2aaf1f6-7eb6-474d-8ffd-bdd2a07b687c" providerId="AD" clId="Web-{E14879B1-C685-1EE3-9003-36B61281CD8D}" dt="2024-04-06T04:59:12.180" v="66" actId="1076"/>
          <ac:picMkLst>
            <pc:docMk/>
            <pc:sldMk cId="3517962582" sldId="274"/>
            <ac:picMk id="4" creationId="{441EB5FD-1ECF-9F57-FAB7-8B5C3C85AA2B}"/>
          </ac:picMkLst>
        </pc:picChg>
        <pc:picChg chg="add mod">
          <ac:chgData name="김현우" userId="S::20203312@stu.mmu.ac.kr::a2aaf1f6-7eb6-474d-8ffd-bdd2a07b687c" providerId="AD" clId="Web-{E14879B1-C685-1EE3-9003-36B61281CD8D}" dt="2024-04-06T04:59:17.587" v="69" actId="14100"/>
          <ac:picMkLst>
            <pc:docMk/>
            <pc:sldMk cId="3517962582" sldId="274"/>
            <ac:picMk id="5" creationId="{0CBD295F-0160-5397-825E-B9BFA4887621}"/>
          </ac:picMkLst>
        </pc:picChg>
      </pc:sldChg>
      <pc:sldChg chg="new">
        <pc:chgData name="김현우" userId="S::20203312@stu.mmu.ac.kr::a2aaf1f6-7eb6-474d-8ffd-bdd2a07b687c" providerId="AD" clId="Web-{E14879B1-C685-1EE3-9003-36B61281CD8D}" dt="2024-04-06T04:58:53.632" v="60"/>
        <pc:sldMkLst>
          <pc:docMk/>
          <pc:sldMk cId="1530864527" sldId="276"/>
        </pc:sldMkLst>
      </pc:sldChg>
    </pc:docChg>
  </pc:docChgLst>
  <pc:docChgLst>
    <pc:chgData name="김현우" userId="S::20203312@stu.mmu.ac.kr::a2aaf1f6-7eb6-474d-8ffd-bdd2a07b687c" providerId="AD" clId="Web-{61B60436-7D67-D745-E2E7-F9D193D21691}"/>
    <pc:docChg chg="modSld">
      <pc:chgData name="김현우" userId="S::20203312@stu.mmu.ac.kr::a2aaf1f6-7eb6-474d-8ffd-bdd2a07b687c" providerId="AD" clId="Web-{61B60436-7D67-D745-E2E7-F9D193D21691}" dt="2024-04-05T08:56:36.175" v="42" actId="1076"/>
      <pc:docMkLst>
        <pc:docMk/>
      </pc:docMkLst>
      <pc:sldChg chg="modSp">
        <pc:chgData name="김현우" userId="S::20203312@stu.mmu.ac.kr::a2aaf1f6-7eb6-474d-8ffd-bdd2a07b687c" providerId="AD" clId="Web-{61B60436-7D67-D745-E2E7-F9D193D21691}" dt="2024-04-05T08:33:20.374" v="1" actId="20577"/>
        <pc:sldMkLst>
          <pc:docMk/>
          <pc:sldMk cId="3961155075" sldId="271"/>
        </pc:sldMkLst>
        <pc:spChg chg="mod">
          <ac:chgData name="김현우" userId="S::20203312@stu.mmu.ac.kr::a2aaf1f6-7eb6-474d-8ffd-bdd2a07b687c" providerId="AD" clId="Web-{61B60436-7D67-D745-E2E7-F9D193D21691}" dt="2024-04-05T08:33:20.374" v="1" actId="20577"/>
          <ac:spMkLst>
            <pc:docMk/>
            <pc:sldMk cId="3961155075" sldId="271"/>
            <ac:spMk id="2" creationId="{C7572920-3F71-9C6E-71B3-4D303DEE356C}"/>
          </ac:spMkLst>
        </pc:spChg>
      </pc:sldChg>
      <pc:sldChg chg="addSp modSp">
        <pc:chgData name="김현우" userId="S::20203312@stu.mmu.ac.kr::a2aaf1f6-7eb6-474d-8ffd-bdd2a07b687c" providerId="AD" clId="Web-{61B60436-7D67-D745-E2E7-F9D193D21691}" dt="2024-04-05T08:56:36.175" v="42" actId="1076"/>
        <pc:sldMkLst>
          <pc:docMk/>
          <pc:sldMk cId="3517962582" sldId="274"/>
        </pc:sldMkLst>
        <pc:spChg chg="mod">
          <ac:chgData name="김현우" userId="S::20203312@stu.mmu.ac.kr::a2aaf1f6-7eb6-474d-8ffd-bdd2a07b687c" providerId="AD" clId="Web-{61B60436-7D67-D745-E2E7-F9D193D21691}" dt="2024-04-05T08:54:27.168" v="8" actId="20577"/>
          <ac:spMkLst>
            <pc:docMk/>
            <pc:sldMk cId="3517962582" sldId="274"/>
            <ac:spMk id="2" creationId="{BE02CE50-AD25-301E-1FC2-342316C2E360}"/>
          </ac:spMkLst>
        </pc:spChg>
        <pc:spChg chg="mod">
          <ac:chgData name="김현우" userId="S::20203312@stu.mmu.ac.kr::a2aaf1f6-7eb6-474d-8ffd-bdd2a07b687c" providerId="AD" clId="Web-{61B60436-7D67-D745-E2E7-F9D193D21691}" dt="2024-04-05T08:55:28.249" v="35" actId="20577"/>
          <ac:spMkLst>
            <pc:docMk/>
            <pc:sldMk cId="3517962582" sldId="274"/>
            <ac:spMk id="3" creationId="{DC4264A1-287E-468C-F0A7-22E0FE67B2C5}"/>
          </ac:spMkLst>
        </pc:spChg>
        <pc:picChg chg="add mod">
          <ac:chgData name="김현우" userId="S::20203312@stu.mmu.ac.kr::a2aaf1f6-7eb6-474d-8ffd-bdd2a07b687c" providerId="AD" clId="Web-{61B60436-7D67-D745-E2E7-F9D193D21691}" dt="2024-04-05T08:56:36.175" v="42" actId="1076"/>
          <ac:picMkLst>
            <pc:docMk/>
            <pc:sldMk cId="3517962582" sldId="274"/>
            <ac:picMk id="4" creationId="{441EB5FD-1ECF-9F57-FAB7-8B5C3C85AA2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80233-86D0-4A58-8918-416E5513AB63}" type="doc">
      <dgm:prSet loTypeId="urn:microsoft.com/office/officeart/2005/8/layout/vList2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A444864-591C-4DBB-8121-C44A05F7B8ED}">
      <dgm:prSet/>
      <dgm:spPr/>
      <dgm:t>
        <a:bodyPr/>
        <a:lstStyle/>
        <a:p>
          <a:r>
            <a:rPr lang="ko-KR" b="0" i="0"/>
            <a:t>웹의 접속 과정 </a:t>
          </a:r>
          <a:endParaRPr lang="en-US"/>
        </a:p>
      </dgm:t>
    </dgm:pt>
    <dgm:pt modelId="{5222522B-42FA-4DD6-8E49-8B057E8CD9DF}" type="parTrans" cxnId="{8DE107A1-6379-4FD2-A8DF-A66DF9A9C2D7}">
      <dgm:prSet/>
      <dgm:spPr/>
      <dgm:t>
        <a:bodyPr/>
        <a:lstStyle/>
        <a:p>
          <a:endParaRPr lang="en-US"/>
        </a:p>
      </dgm:t>
    </dgm:pt>
    <dgm:pt modelId="{E5C9A2CD-917F-4A87-A2F1-E7DD92638C62}" type="sibTrans" cxnId="{8DE107A1-6379-4FD2-A8DF-A66DF9A9C2D7}">
      <dgm:prSet/>
      <dgm:spPr/>
      <dgm:t>
        <a:bodyPr/>
        <a:lstStyle/>
        <a:p>
          <a:endParaRPr lang="en-US"/>
        </a:p>
      </dgm:t>
    </dgm:pt>
    <dgm:pt modelId="{A34EE0E5-BA69-4FB5-B36B-9D81EB93446B}">
      <dgm:prSet/>
      <dgm:spPr/>
      <dgm:t>
        <a:bodyPr/>
        <a:lstStyle/>
        <a:p>
          <a:r>
            <a:rPr lang="ko-KR" b="0" i="0"/>
            <a:t>과정에서 발생할 수 있는 사건들 방지</a:t>
          </a:r>
          <a:endParaRPr lang="en-US"/>
        </a:p>
      </dgm:t>
    </dgm:pt>
    <dgm:pt modelId="{42CE0959-D408-47A0-A770-7CC51352D99C}" type="parTrans" cxnId="{2908BBA6-BAA5-4525-8B65-615E24CA380D}">
      <dgm:prSet/>
      <dgm:spPr/>
      <dgm:t>
        <a:bodyPr/>
        <a:lstStyle/>
        <a:p>
          <a:endParaRPr lang="en-US"/>
        </a:p>
      </dgm:t>
    </dgm:pt>
    <dgm:pt modelId="{5C460D56-06FB-4BEF-854D-5AF5A84DCB43}" type="sibTrans" cxnId="{2908BBA6-BAA5-4525-8B65-615E24CA380D}">
      <dgm:prSet/>
      <dgm:spPr/>
      <dgm:t>
        <a:bodyPr/>
        <a:lstStyle/>
        <a:p>
          <a:endParaRPr lang="en-US"/>
        </a:p>
      </dgm:t>
    </dgm:pt>
    <dgm:pt modelId="{5EBF0C43-8C07-4646-A0FE-A0FCC07A6B42}" type="pres">
      <dgm:prSet presAssocID="{15580233-86D0-4A58-8918-416E5513AB63}" presName="linear" presStyleCnt="0">
        <dgm:presLayoutVars>
          <dgm:animLvl val="lvl"/>
          <dgm:resizeHandles val="exact"/>
        </dgm:presLayoutVars>
      </dgm:prSet>
      <dgm:spPr/>
    </dgm:pt>
    <dgm:pt modelId="{E8F8ED68-6027-4998-9833-0BC1BDD07FCE}" type="pres">
      <dgm:prSet presAssocID="{8A444864-591C-4DBB-8121-C44A05F7B8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75F89F7-C928-4F5E-8335-B4F3E41F88CF}" type="pres">
      <dgm:prSet presAssocID="{E5C9A2CD-917F-4A87-A2F1-E7DD92638C62}" presName="spacer" presStyleCnt="0"/>
      <dgm:spPr/>
    </dgm:pt>
    <dgm:pt modelId="{77ACEFA2-DC28-423E-BAA3-2F51A41969C3}" type="pres">
      <dgm:prSet presAssocID="{A34EE0E5-BA69-4FB5-B36B-9D81EB93446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7885A9C-2645-48F7-B593-CCE1F02B95DC}" type="presOf" srcId="{15580233-86D0-4A58-8918-416E5513AB63}" destId="{5EBF0C43-8C07-4646-A0FE-A0FCC07A6B42}" srcOrd="0" destOrd="0" presId="urn:microsoft.com/office/officeart/2005/8/layout/vList2"/>
    <dgm:cxn modelId="{8DE107A1-6379-4FD2-A8DF-A66DF9A9C2D7}" srcId="{15580233-86D0-4A58-8918-416E5513AB63}" destId="{8A444864-591C-4DBB-8121-C44A05F7B8ED}" srcOrd="0" destOrd="0" parTransId="{5222522B-42FA-4DD6-8E49-8B057E8CD9DF}" sibTransId="{E5C9A2CD-917F-4A87-A2F1-E7DD92638C62}"/>
    <dgm:cxn modelId="{2908BBA6-BAA5-4525-8B65-615E24CA380D}" srcId="{15580233-86D0-4A58-8918-416E5513AB63}" destId="{A34EE0E5-BA69-4FB5-B36B-9D81EB93446B}" srcOrd="1" destOrd="0" parTransId="{42CE0959-D408-47A0-A770-7CC51352D99C}" sibTransId="{5C460D56-06FB-4BEF-854D-5AF5A84DCB43}"/>
    <dgm:cxn modelId="{3A701EB2-9FA8-4171-847F-8F836AC30CC1}" type="presOf" srcId="{A34EE0E5-BA69-4FB5-B36B-9D81EB93446B}" destId="{77ACEFA2-DC28-423E-BAA3-2F51A41969C3}" srcOrd="0" destOrd="0" presId="urn:microsoft.com/office/officeart/2005/8/layout/vList2"/>
    <dgm:cxn modelId="{C7C8DCF4-3BB1-4549-B538-C80297B44FB9}" type="presOf" srcId="{8A444864-591C-4DBB-8121-C44A05F7B8ED}" destId="{E8F8ED68-6027-4998-9833-0BC1BDD07FCE}" srcOrd="0" destOrd="0" presId="urn:microsoft.com/office/officeart/2005/8/layout/vList2"/>
    <dgm:cxn modelId="{EF50CAEC-7493-435C-B9EC-83110FE55149}" type="presParOf" srcId="{5EBF0C43-8C07-4646-A0FE-A0FCC07A6B42}" destId="{E8F8ED68-6027-4998-9833-0BC1BDD07FCE}" srcOrd="0" destOrd="0" presId="urn:microsoft.com/office/officeart/2005/8/layout/vList2"/>
    <dgm:cxn modelId="{C33EFDEA-9059-43C1-9CC1-575148C1E8EC}" type="presParOf" srcId="{5EBF0C43-8C07-4646-A0FE-A0FCC07A6B42}" destId="{775F89F7-C928-4F5E-8335-B4F3E41F88CF}" srcOrd="1" destOrd="0" presId="urn:microsoft.com/office/officeart/2005/8/layout/vList2"/>
    <dgm:cxn modelId="{5E85D537-E8F5-470A-A4EA-A13E357E9B9F}" type="presParOf" srcId="{5EBF0C43-8C07-4646-A0FE-A0FCC07A6B42}" destId="{77ACEFA2-DC28-423E-BAA3-2F51A41969C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8ED68-6027-4998-9833-0BC1BDD07FCE}">
      <dsp:nvSpPr>
        <dsp:cNvPr id="0" name=""/>
        <dsp:cNvSpPr/>
      </dsp:nvSpPr>
      <dsp:spPr>
        <a:xfrm>
          <a:off x="0" y="399293"/>
          <a:ext cx="8520600" cy="11781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800" b="0" i="0" kern="1200"/>
            <a:t>웹의 접속 과정 </a:t>
          </a:r>
          <a:endParaRPr lang="en-US" sz="3800" kern="1200"/>
        </a:p>
      </dsp:txBody>
      <dsp:txXfrm>
        <a:off x="57514" y="456807"/>
        <a:ext cx="8405572" cy="1063162"/>
      </dsp:txXfrm>
    </dsp:sp>
    <dsp:sp modelId="{77ACEFA2-DC28-423E-BAA3-2F51A41969C3}">
      <dsp:nvSpPr>
        <dsp:cNvPr id="0" name=""/>
        <dsp:cNvSpPr/>
      </dsp:nvSpPr>
      <dsp:spPr>
        <a:xfrm>
          <a:off x="0" y="1686923"/>
          <a:ext cx="8520600" cy="11781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800" b="0" i="0" kern="1200"/>
            <a:t>과정에서 발생할 수 있는 사건들 방지</a:t>
          </a:r>
          <a:endParaRPr lang="en-US" sz="3800" kern="1200"/>
        </a:p>
      </dsp:txBody>
      <dsp:txXfrm>
        <a:off x="57514" y="1744437"/>
        <a:ext cx="8405572" cy="1063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d118681b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d118681b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365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d118681b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d118681b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599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8133f0f1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8133f0f1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50f4857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50f4857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d118681b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d118681b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8133f0f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8133f0f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d118681b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d118681b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8133f0f1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c8133f0f1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8ab9b408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8ab9b408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d118681b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d118681b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d118681b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d118681b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cloudflare.com/learning/dns/what-is-dn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:blan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:blan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:blan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com.kr/inde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ko" dirty="0" err="1"/>
              <a:t>Web</a:t>
            </a:r>
            <a:r>
              <a:rPr lang="en-US" altLang="ko" dirty="0"/>
              <a:t>,</a:t>
            </a:r>
            <a:r>
              <a:rPr lang="ko" dirty="0"/>
              <a:t> </a:t>
            </a:r>
            <a:r>
              <a:rPr lang="en-US" altLang="ko" dirty="0"/>
              <a:t>Network</a:t>
            </a:r>
            <a:endParaRPr lang="ko" altLang="en-US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dirty="0"/>
              <a:t>20203312</a:t>
            </a:r>
            <a:r>
              <a:rPr lang="en-US" altLang="ko-KR" dirty="0"/>
              <a:t> </a:t>
            </a:r>
            <a:r>
              <a:rPr lang="ko-KR" altLang="en-US" dirty="0"/>
              <a:t>김현우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72920-3F71-9C6E-71B3-4D303DEE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DNS 증폭 공격 ? DDOS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E3FBAB-D8E4-DEB5-6A61-E69EFD7DB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543" y="3717255"/>
            <a:ext cx="8523757" cy="109474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sz="1200" dirty="0">
                <a:solidFill>
                  <a:srgbClr val="222222"/>
                </a:solidFill>
                <a:latin typeface="Malgun Gothic"/>
                <a:ea typeface="Malgun Gothic"/>
              </a:rPr>
              <a:t>DNS 증폭에서의 봇은 식당에 전화해 "거기 있는 메뉴를 모두 1인분씩 주문할 테니 내게 전화해서 내가 주문한 걸 다 </a:t>
            </a:r>
            <a:r>
              <a:rPr lang="ko-KR" sz="1200" dirty="0" err="1">
                <a:solidFill>
                  <a:srgbClr val="222222"/>
                </a:solidFill>
                <a:latin typeface="Malgun Gothic"/>
                <a:ea typeface="Malgun Gothic"/>
              </a:rPr>
              <a:t>말해주세요"라고</a:t>
            </a:r>
            <a:r>
              <a:rPr lang="ko-KR" sz="1200" dirty="0">
                <a:solidFill>
                  <a:srgbClr val="222222"/>
                </a:solidFill>
                <a:latin typeface="Malgun Gothic"/>
                <a:ea typeface="Malgun Gothic"/>
              </a:rPr>
              <a:t> 말하는 악동을 생각하면 됩니다. 식당에서 어디로 </a:t>
            </a:r>
            <a:r>
              <a:rPr lang="ko-KR" sz="1200" dirty="0" err="1">
                <a:solidFill>
                  <a:srgbClr val="222222"/>
                </a:solidFill>
                <a:latin typeface="Malgun Gothic"/>
                <a:ea typeface="Malgun Gothic"/>
              </a:rPr>
              <a:t>전화하냐고</a:t>
            </a:r>
            <a:r>
              <a:rPr lang="ko-KR" sz="1200" dirty="0">
                <a:solidFill>
                  <a:srgbClr val="222222"/>
                </a:solidFill>
                <a:latin typeface="Malgun Gothic"/>
                <a:ea typeface="Malgun Gothic"/>
              </a:rPr>
              <a:t> 물을 때 목표 피해자의 전화번호를 알려주는 것입니다. 그러면 목표 피해자는 식당으로부터 본인이 요청하지도 않은 엄청난 양의 정보를 받게 됩니다.</a:t>
            </a:r>
            <a:endParaRPr lang="ko-KR">
              <a:latin typeface="Malgun Gothic"/>
              <a:ea typeface="Malgun Gothic"/>
            </a:endParaRPr>
          </a:p>
          <a:p>
            <a:pPr>
              <a:lnSpc>
                <a:spcPct val="114999"/>
              </a:lnSpc>
            </a:pPr>
            <a:endParaRPr lang="ko-KR" sz="1200" dirty="0">
              <a:solidFill>
                <a:srgbClr val="222222"/>
              </a:solidFill>
            </a:endParaRPr>
          </a:p>
          <a:p>
            <a:pPr>
              <a:lnSpc>
                <a:spcPct val="114999"/>
              </a:lnSpc>
            </a:pPr>
            <a:endParaRPr lang="ko-KR" altLang="en-US" sz="1200" dirty="0">
              <a:solidFill>
                <a:srgbClr val="222222"/>
              </a:solidFill>
            </a:endParaRPr>
          </a:p>
          <a:p>
            <a:pPr>
              <a:lnSpc>
                <a:spcPct val="114999"/>
              </a:lnSpc>
            </a:pPr>
            <a:endParaRPr lang="ko-KR" sz="1200" dirty="0">
              <a:solidFill>
                <a:srgbClr val="222222"/>
              </a:solidFill>
            </a:endParaRPr>
          </a:p>
        </p:txBody>
      </p:sp>
      <p:pic>
        <p:nvPicPr>
          <p:cNvPr id="6" name="그림 5" descr="IP 스푸핑 DDoS 공격">
            <a:extLst>
              <a:ext uri="{FF2B5EF4-FFF2-40B4-BE49-F238E27FC236}">
                <a16:creationId xmlns:a16="http://schemas.microsoft.com/office/drawing/2014/main" id="{6ECECEAF-49F7-C428-0AEF-15A42339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9" y="1215383"/>
            <a:ext cx="4687691" cy="2137747"/>
          </a:xfrm>
          <a:prstGeom prst="rect">
            <a:avLst/>
          </a:prstGeom>
        </p:spPr>
      </p:pic>
      <p:pic>
        <p:nvPicPr>
          <p:cNvPr id="5" name="그림 4" descr="DNS 증폭 DDoS 공격 도표">
            <a:extLst>
              <a:ext uri="{FF2B5EF4-FFF2-40B4-BE49-F238E27FC236}">
                <a16:creationId xmlns:a16="http://schemas.microsoft.com/office/drawing/2014/main" id="{FF5566E4-DFF5-76AA-91F7-8BF9FE4F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87" y="802932"/>
            <a:ext cx="4394974" cy="290341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2863FC-1DB0-5B92-A9BA-A6DD712D0E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dirty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15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8173C-AA91-F41A-870A-3018EB7A1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dirty="0"/>
              <a:t>DNS 캐시 </a:t>
            </a:r>
            <a:r>
              <a:rPr lang="ko-KR" dirty="0" err="1"/>
              <a:t>포이즈닝</a:t>
            </a:r>
            <a:endParaRPr lang="ko-KR"/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55ABCE-81EF-4ADC-E4D9-2F08598B6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989066"/>
            <a:ext cx="8520600" cy="722684"/>
          </a:xfrm>
        </p:spPr>
        <p:txBody>
          <a:bodyPr>
            <a:normAutofit/>
          </a:bodyPr>
          <a:lstStyle/>
          <a:p>
            <a:r>
              <a:rPr lang="ko-KR" sz="1200" dirty="0">
                <a:solidFill>
                  <a:srgbClr val="22222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DNS</a:t>
            </a:r>
            <a:r>
              <a:rPr lang="ko-KR" sz="1200" dirty="0">
                <a:solidFill>
                  <a:srgbClr val="222222"/>
                </a:solidFill>
              </a:rPr>
              <a:t> 캐시 </a:t>
            </a:r>
            <a:r>
              <a:rPr lang="ko-KR" sz="1200" dirty="0" err="1">
                <a:solidFill>
                  <a:srgbClr val="222222"/>
                </a:solidFill>
              </a:rPr>
              <a:t>포이즈닝은</a:t>
            </a:r>
            <a:r>
              <a:rPr lang="ko-KR" sz="1200" dirty="0">
                <a:solidFill>
                  <a:srgbClr val="222222"/>
                </a:solidFill>
              </a:rPr>
              <a:t> DNS 캐시에 잘못된 정보를 입력하여 DNS 쿼리가 잘못된 응답을 반환하고, 사용자가 잘못된 웹 사이트로 연결되도록 하는 행위입니다. </a:t>
            </a:r>
            <a:endParaRPr lang="ko-KR" altLang="en-US" dirty="0"/>
          </a:p>
        </p:txBody>
      </p:sp>
      <p:pic>
        <p:nvPicPr>
          <p:cNvPr id="5" name="그림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CB7ED88-FA17-6318-F6DA-28DF6FE52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7" y="1017549"/>
            <a:ext cx="3212178" cy="1843436"/>
          </a:xfrm>
          <a:prstGeom prst="rect">
            <a:avLst/>
          </a:prstGeom>
        </p:spPr>
      </p:pic>
      <p:pic>
        <p:nvPicPr>
          <p:cNvPr id="6" name="그림 5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A9AA11DE-FE37-4F06-5049-C4E42CA0B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128" y="926944"/>
            <a:ext cx="3350081" cy="2028129"/>
          </a:xfrm>
          <a:prstGeom prst="rect">
            <a:avLst/>
          </a:prstGeom>
        </p:spPr>
      </p:pic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FF3F7A0-70E7-A9FD-ABBE-65A451AB0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46" y="925899"/>
            <a:ext cx="3918027" cy="2288091"/>
          </a:xfrm>
          <a:prstGeom prst="rect">
            <a:avLst/>
          </a:prstGeom>
        </p:spPr>
      </p:pic>
      <p:pic>
        <p:nvPicPr>
          <p:cNvPr id="7" name="그림 6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8E8424D9-013D-8743-0BC1-6ADF6189F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231" y="585439"/>
            <a:ext cx="4013875" cy="333839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FA3A04-6F70-9D97-9923-F0446648C6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dirty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76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979D1-C610-8254-D108-21735F1B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DNS </a:t>
            </a:r>
            <a:r>
              <a:rPr lang="ko-KR" altLang="en-US" dirty="0" err="1"/>
              <a:t>캐싱</a:t>
            </a:r>
            <a:r>
              <a:rPr lang="ko-KR" altLang="en-US" dirty="0"/>
              <a:t> ... 흠...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FE737B-0153-BDCA-AD6E-FDECDE5F3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50000"/>
              </a:lnSpc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브라우저 - 브라우저는 요청한 </a:t>
            </a:r>
            <a:r>
              <a:rPr lang="ko-KR" altLang="en-US" err="1">
                <a:latin typeface="Malgun Gothic"/>
                <a:ea typeface="Malgun Gothic"/>
              </a:rPr>
              <a:t>ip를</a:t>
            </a:r>
            <a:r>
              <a:rPr lang="ko-KR" altLang="en-US" dirty="0">
                <a:latin typeface="Malgun Gothic"/>
                <a:ea typeface="Malgun Gothic"/>
              </a:rPr>
              <a:t> 기록한다.</a:t>
            </a:r>
            <a:endParaRPr lang="ko-KR">
              <a:latin typeface="Malgun Gothic"/>
              <a:ea typeface="Malgun Gothic"/>
            </a:endParaRPr>
          </a:p>
          <a:p>
            <a:pPr>
              <a:lnSpc>
                <a:spcPct val="250000"/>
              </a:lnSpc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ISP - 통신사는 요청한 </a:t>
            </a:r>
            <a:r>
              <a:rPr lang="ko-KR" altLang="en-US" err="1">
                <a:latin typeface="Malgun Gothic"/>
                <a:ea typeface="Malgun Gothic"/>
              </a:rPr>
              <a:t>ip를</a:t>
            </a:r>
            <a:r>
              <a:rPr lang="ko-KR" altLang="en-US" dirty="0">
                <a:latin typeface="Malgun Gothic"/>
                <a:ea typeface="Malgun Gothic"/>
              </a:rPr>
              <a:t> 기록한다. </a:t>
            </a:r>
          </a:p>
          <a:p>
            <a:pPr>
              <a:lnSpc>
                <a:spcPct val="250000"/>
              </a:lnSpc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운영체제 또한 </a:t>
            </a:r>
            <a:r>
              <a:rPr lang="ko-KR" altLang="en-US" err="1">
                <a:latin typeface="Malgun Gothic"/>
                <a:ea typeface="Malgun Gothic"/>
              </a:rPr>
              <a:t>ip</a:t>
            </a:r>
            <a:r>
              <a:rPr lang="ko-KR" altLang="en-US" dirty="0">
                <a:latin typeface="Malgun Gothic"/>
                <a:ea typeface="Malgun Gothic"/>
              </a:rPr>
              <a:t> 요청을 기록할 수 있다. </a:t>
            </a:r>
          </a:p>
        </p:txBody>
      </p:sp>
      <p:pic>
        <p:nvPicPr>
          <p:cNvPr id="4" name="그림 3" descr="DNS 서버 상호작용 과정">
            <a:extLst>
              <a:ext uri="{FF2B5EF4-FFF2-40B4-BE49-F238E27FC236}">
                <a16:creationId xmlns:a16="http://schemas.microsoft.com/office/drawing/2014/main" id="{F79B18ED-7374-EDCE-081D-19463F9F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774" y="1152974"/>
            <a:ext cx="4681879" cy="311837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52006-A571-EFD9-5F18-21FEDFC64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6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DNS란?         Domain Name System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6"/>
            <a:ext cx="3443901" cy="193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619813" y="3085432"/>
            <a:ext cx="2828354" cy="98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.CA nameserver 탐색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CA =  최상위 nameserver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1463125" y="4070475"/>
            <a:ext cx="9141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504" y="2305940"/>
            <a:ext cx="4246805" cy="23552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5700625" y="4725800"/>
            <a:ext cx="31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해당 ip주소 특정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" name="Google Shape;91;p18">
            <a:extLst>
              <a:ext uri="{FF2B5EF4-FFF2-40B4-BE49-F238E27FC236}">
                <a16:creationId xmlns:a16="http://schemas.microsoft.com/office/drawing/2014/main" id="{CBE723F7-482C-6D5B-B85A-EE0B91A6B926}"/>
              </a:ext>
            </a:extLst>
          </p:cNvPr>
          <p:cNvSpPr txBox="1"/>
          <p:nvPr/>
        </p:nvSpPr>
        <p:spPr>
          <a:xfrm>
            <a:off x="313100" y="4471492"/>
            <a:ext cx="3134601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800" dirty="0">
                <a:solidFill>
                  <a:schemeClr val="dk2"/>
                </a:solidFill>
              </a:rPr>
              <a:t>DNS </a:t>
            </a:r>
            <a:r>
              <a:rPr lang="ko" sz="1800" dirty="0" err="1">
                <a:solidFill>
                  <a:schemeClr val="dk2"/>
                </a:solidFill>
              </a:rPr>
              <a:t>캐싱</a:t>
            </a:r>
            <a:r>
              <a:rPr lang="ko" altLang="en-US" sz="1800" dirty="0">
                <a:solidFill>
                  <a:schemeClr val="dk2"/>
                </a:solidFill>
              </a:rPr>
              <a:t> </a:t>
            </a:r>
            <a:r>
              <a:rPr lang="ko" altLang="en-US" sz="1800" dirty="0" err="1">
                <a:solidFill>
                  <a:schemeClr val="dk2"/>
                </a:solidFill>
              </a:rPr>
              <a:t>local</a:t>
            </a:r>
            <a:r>
              <a:rPr lang="ko" altLang="en-US" sz="1800" dirty="0">
                <a:solidFill>
                  <a:schemeClr val="dk2"/>
                </a:solidFill>
              </a:rPr>
              <a:t>, </a:t>
            </a:r>
            <a:r>
              <a:rPr lang="ko" altLang="en-US" sz="1800" dirty="0" err="1">
                <a:solidFill>
                  <a:schemeClr val="dk2"/>
                </a:solidFill>
              </a:rPr>
              <a:t>remote</a:t>
            </a:r>
            <a:endParaRPr sz="1800" dirty="0" err="1">
              <a:solidFill>
                <a:schemeClr val="dk2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C57BDE-9A7D-F33A-FCD0-8D9A3171E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웹의 접속 과정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200000"/>
              </a:lnSpc>
              <a:buAutoNum type="arabicPeriod"/>
            </a:pPr>
            <a:r>
              <a:rPr lang="ko" dirty="0">
                <a:latin typeface="Malgun Gothic"/>
                <a:ea typeface="Malgun Gothic"/>
              </a:rPr>
              <a:t>브라우저 주소창에 도메인 주소 </a:t>
            </a:r>
            <a:r>
              <a:rPr lang="ko" err="1">
                <a:latin typeface="Malgun Gothic"/>
                <a:ea typeface="Malgun Gothic"/>
              </a:rPr>
              <a:t>or</a:t>
            </a:r>
            <a:r>
              <a:rPr lang="ko" dirty="0">
                <a:latin typeface="Malgun Gothic"/>
                <a:ea typeface="Malgun Gothic"/>
              </a:rPr>
              <a:t> URL(</a:t>
            </a:r>
            <a:r>
              <a:rPr lang="ko" err="1">
                <a:latin typeface="Malgun Gothic"/>
                <a:ea typeface="Malgun Gothic"/>
              </a:rPr>
              <a:t>http</a:t>
            </a:r>
            <a:r>
              <a:rPr lang="ko" dirty="0">
                <a:latin typeface="Malgun Gothic"/>
                <a:ea typeface="Malgun Gothic"/>
              </a:rPr>
              <a:t>(</a:t>
            </a:r>
            <a:r>
              <a:rPr lang="ko" err="1">
                <a:latin typeface="Malgun Gothic"/>
                <a:ea typeface="Malgun Gothic"/>
              </a:rPr>
              <a:t>s</a:t>
            </a:r>
            <a:r>
              <a:rPr lang="ko" dirty="0">
                <a:latin typeface="Malgun Gothic"/>
                <a:ea typeface="Malgun Gothic"/>
              </a:rPr>
              <a:t>)://</a:t>
            </a:r>
            <a:r>
              <a:rPr lang="ko" u="sng" dirty="0">
                <a:solidFill>
                  <a:schemeClr val="hlink"/>
                </a:solidFill>
                <a:latin typeface="Malgun Gothic"/>
                <a:ea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www.~~~.~~~</a:t>
            </a:r>
            <a:r>
              <a:rPr lang="ko" dirty="0">
                <a:latin typeface="Malgun Gothic"/>
                <a:ea typeface="Malgun Gothic"/>
              </a:rPr>
              <a:t>)</a:t>
            </a:r>
            <a:r>
              <a:rPr lang="ko" err="1">
                <a:latin typeface="Malgun Gothic"/>
                <a:ea typeface="Malgun Gothic"/>
              </a:rPr>
              <a:t>를</a:t>
            </a:r>
            <a:r>
              <a:rPr lang="ko" dirty="0">
                <a:latin typeface="Malgun Gothic"/>
                <a:ea typeface="Malgun Gothic"/>
              </a:rPr>
              <a:t> 입력</a:t>
            </a:r>
            <a:r>
              <a:rPr lang="ko" altLang="en-US" dirty="0">
                <a:latin typeface="Malgun Gothic"/>
                <a:ea typeface="Malgun Gothic"/>
              </a:rPr>
              <a:t> </a:t>
            </a:r>
            <a:endParaRPr lang="ko-KR" altLang="en-US"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AutoNum type="arabicPeriod"/>
            </a:pPr>
            <a:r>
              <a:rPr lang="ko" dirty="0">
                <a:latin typeface="Malgun Gothic"/>
                <a:ea typeface="Malgun Gothic"/>
              </a:rPr>
              <a:t>브라우저가 해당 </a:t>
            </a:r>
            <a:r>
              <a:rPr lang="ko" err="1">
                <a:latin typeface="Malgun Gothic"/>
                <a:ea typeface="Malgun Gothic"/>
              </a:rPr>
              <a:t>URL에</a:t>
            </a:r>
            <a:r>
              <a:rPr lang="ko" dirty="0">
                <a:latin typeface="Malgun Gothic"/>
                <a:ea typeface="Malgun Gothic"/>
              </a:rPr>
              <a:t> 해당하는 </a:t>
            </a:r>
            <a:r>
              <a:rPr lang="ko" err="1">
                <a:latin typeface="Malgun Gothic"/>
                <a:ea typeface="Malgun Gothic"/>
              </a:rPr>
              <a:t>IP주소를</a:t>
            </a:r>
            <a:r>
              <a:rPr lang="ko" dirty="0">
                <a:latin typeface="Malgun Gothic"/>
                <a:ea typeface="Malgun Gothic"/>
              </a:rPr>
              <a:t> 찾기 위해 캐시에서 </a:t>
            </a:r>
            <a:r>
              <a:rPr lang="ko" err="1">
                <a:latin typeface="Malgun Gothic"/>
                <a:ea typeface="Malgun Gothic"/>
              </a:rPr>
              <a:t>DNS를</a:t>
            </a:r>
            <a:r>
              <a:rPr lang="ko" dirty="0">
                <a:latin typeface="Malgun Gothic"/>
                <a:ea typeface="Malgun Gothic"/>
              </a:rPr>
              <a:t> 확인하고 해당 </a:t>
            </a:r>
            <a:r>
              <a:rPr lang="ko" err="1">
                <a:latin typeface="Malgun Gothic"/>
                <a:ea typeface="Malgun Gothic"/>
              </a:rPr>
              <a:t>IP주소를</a:t>
            </a:r>
            <a:r>
              <a:rPr lang="ko" dirty="0">
                <a:latin typeface="Malgun Gothic"/>
                <a:ea typeface="Malgun Gothic"/>
              </a:rPr>
              <a:t> 특정한다. </a:t>
            </a:r>
            <a:r>
              <a:rPr lang="en-US" altLang="ko" dirty="0">
                <a:latin typeface="Malgun Gothic"/>
              </a:rPr>
              <a:t>(nameserver, ISP, </a:t>
            </a:r>
            <a:r>
              <a:rPr lang="en-US" altLang="ko" err="1">
                <a:latin typeface="Malgun Gothic"/>
              </a:rPr>
              <a:t>browser등에게</a:t>
            </a:r>
            <a:r>
              <a:rPr lang="en-US" altLang="ko" dirty="0">
                <a:latin typeface="Malgun Gothic"/>
              </a:rPr>
              <a:t> </a:t>
            </a:r>
            <a:r>
              <a:rPr lang="en-US" altLang="ko" err="1">
                <a:latin typeface="Malgun Gothic"/>
              </a:rPr>
              <a:t>ip</a:t>
            </a:r>
            <a:r>
              <a:rPr lang="en-US" altLang="ko" dirty="0">
                <a:latin typeface="Malgun Gothic"/>
              </a:rPr>
              <a:t> leak </a:t>
            </a:r>
            <a:r>
              <a:rPr lang="en-US" altLang="ko" err="1">
                <a:latin typeface="Malgun Gothic"/>
              </a:rPr>
              <a:t>발생</a:t>
            </a:r>
            <a:r>
              <a:rPr lang="en-US" altLang="ko" dirty="0">
                <a:latin typeface="Malgun Gothic"/>
              </a:rPr>
              <a:t>)</a:t>
            </a:r>
            <a:endParaRPr lang="ko" altLang="en-US">
              <a:latin typeface="Malgun Gothic"/>
              <a:ea typeface="Malgun Gothic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>
                <a:latin typeface="Malgun Gothic"/>
                <a:ea typeface="Malgun Gothic"/>
              </a:rPr>
              <a:t>브라우저가 해당 서버와 </a:t>
            </a:r>
            <a:r>
              <a:rPr lang="ko" b="1" dirty="0">
                <a:latin typeface="Malgun Gothic"/>
                <a:ea typeface="Malgun Gothic"/>
              </a:rPr>
              <a:t>TCP 연결</a:t>
            </a:r>
            <a:r>
              <a:rPr lang="ko" dirty="0">
                <a:latin typeface="Malgun Gothic"/>
                <a:ea typeface="Malgun Gothic"/>
              </a:rPr>
              <a:t>을 시작한다 ( </a:t>
            </a:r>
            <a:r>
              <a:rPr lang="ko" b="1" dirty="0">
                <a:latin typeface="Malgun Gothic"/>
                <a:ea typeface="Malgun Gothic"/>
              </a:rPr>
              <a:t>TCP 연결이란?</a:t>
            </a:r>
            <a:r>
              <a:rPr lang="ko" dirty="0">
                <a:latin typeface="Malgun Gothic"/>
                <a:ea typeface="Malgun Gothic"/>
              </a:rPr>
              <a:t> )</a:t>
            </a:r>
            <a:endParaRPr>
              <a:latin typeface="Malgun Gothic"/>
              <a:ea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ACA663-5876-2F99-88F7-E50C96658F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14</a:t>
            </a:fld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D7DE9-B6AC-B82B-A81D-F6AFEA95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Protocol</a:t>
            </a:r>
            <a:r>
              <a:rPr lang="ko-KR" altLang="en-US" dirty="0"/>
              <a:t> ?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B6A42-451A-8506-9091-D5516BEBB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ko-KR" altLang="en-US" dirty="0">
                <a:latin typeface="Malgun Gothic"/>
                <a:ea typeface="Malgun Gothic"/>
              </a:rPr>
              <a:t>컴퓨터 사이 통신을 위한 </a:t>
            </a:r>
            <a:r>
              <a:rPr lang="ko-KR" dirty="0">
                <a:latin typeface="Malgun Gothic"/>
                <a:ea typeface="Malgun Gothic"/>
              </a:rPr>
              <a:t>통신 규약</a:t>
            </a:r>
            <a:r>
              <a:rPr lang="ko-KR" altLang="en-US" dirty="0">
                <a:latin typeface="Malgun Gothic"/>
                <a:ea typeface="Malgun Gothic"/>
              </a:rPr>
              <a:t> </a:t>
            </a:r>
            <a:endParaRPr lang="ko-KR">
              <a:latin typeface="Malgun Gothic"/>
              <a:ea typeface="Malgun Gothic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</a:rPr>
              <a:t>하나의 프로토콜로는 데이터 송수신의 문제를 해결할 수 없다. (운영체제의 차이, 프로그램 구현의 차이 등)</a:t>
            </a:r>
          </a:p>
          <a:p>
            <a:pPr>
              <a:lnSpc>
                <a:spcPct val="150000"/>
              </a:lnSpc>
              <a:buAutoNum type="arabicPeriod"/>
            </a:pPr>
            <a:endParaRPr lang="ko-KR" altLang="en-US" dirty="0">
              <a:solidFill>
                <a:srgbClr val="595959"/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</a:rPr>
              <a:t>데이터 변형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</a:rPr>
              <a:t>데이터 분실</a:t>
            </a:r>
          </a:p>
          <a:p>
            <a:pPr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595959"/>
                </a:solidFill>
                <a:latin typeface="Malgun Gothic"/>
                <a:ea typeface="Malgun Gothic"/>
              </a:rPr>
              <a:t>오류 제어</a:t>
            </a:r>
          </a:p>
          <a:p>
            <a:pPr>
              <a:lnSpc>
                <a:spcPct val="114999"/>
              </a:lnSpc>
              <a:buAutoNum type="arabicPeriod"/>
            </a:pPr>
            <a:endParaRPr lang="ko-KR" altLang="en-US" dirty="0">
              <a:solidFill>
                <a:srgbClr val="595959"/>
              </a:solidFill>
              <a:latin typeface="Malgun Gothic"/>
              <a:ea typeface="Malgun Gothic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185EEF-451D-E224-ABA8-FC257B7CEB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4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2CE50-AD25-301E-1FC2-342316C2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dirty="0" err="1"/>
              <a:t>Protocol</a:t>
            </a:r>
            <a:r>
              <a:rPr lang="ko-KR" altLang="en-US" dirty="0"/>
              <a:t> 계층 구조 </a:t>
            </a:r>
            <a:endParaRPr lang="ko-KR" dirty="0"/>
          </a:p>
        </p:txBody>
      </p:sp>
      <p:pic>
        <p:nvPicPr>
          <p:cNvPr id="4" name="그림 3" descr="https://user-images.githubusercontent.com/48986787/115721682-406b8e80-a3b9-11eb-9e9f-5f98194d96cc.png">
            <a:extLst>
              <a:ext uri="{FF2B5EF4-FFF2-40B4-BE49-F238E27FC236}">
                <a16:creationId xmlns:a16="http://schemas.microsoft.com/office/drawing/2014/main" id="{441EB5FD-1ECF-9F57-FAB7-8B5C3C85A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4" y="1017456"/>
            <a:ext cx="3826208" cy="3560101"/>
          </a:xfrm>
          <a:prstGeom prst="rect">
            <a:avLst/>
          </a:prstGeom>
        </p:spPr>
      </p:pic>
      <p:pic>
        <p:nvPicPr>
          <p:cNvPr id="5" name="그림 4" descr="https://user-images.githubusercontent.com/48986787/115734029-5c286200-a3c4-11eb-9dd5-04ea8fa24a11.png">
            <a:extLst>
              <a:ext uri="{FF2B5EF4-FFF2-40B4-BE49-F238E27FC236}">
                <a16:creationId xmlns:a16="http://schemas.microsoft.com/office/drawing/2014/main" id="{0CBD295F-0160-5397-825E-B9BFA488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58" y="1230993"/>
            <a:ext cx="5089189" cy="3133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A2BC13-04B2-8077-7BB9-39B7FEBD388C}"/>
              </a:ext>
            </a:extLst>
          </p:cNvPr>
          <p:cNvSpPr txBox="1"/>
          <p:nvPr/>
        </p:nvSpPr>
        <p:spPr>
          <a:xfrm>
            <a:off x="4049723" y="4364658"/>
            <a:ext cx="50934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 b="1" dirty="0"/>
              <a:t>TCP/IP 4계층</a:t>
            </a:r>
            <a:endParaRPr lang="ko-KR" sz="1600" b="1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EDE84F-8659-0D6D-AAE5-48ADB07857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962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5E6D5-5749-B813-2E99-811D6A490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Ip</a:t>
            </a:r>
            <a:r>
              <a:rPr lang="ko-KR" altLang="en-US" dirty="0"/>
              <a:t> 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70EEB0-286E-000D-E7E8-74D67665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63908" cy="3416400"/>
          </a:xfrm>
        </p:spPr>
        <p:txBody>
          <a:bodyPr/>
          <a:lstStyle/>
          <a:p>
            <a:r>
              <a:rPr lang="ko-KR" altLang="en-US" dirty="0" err="1"/>
              <a:t>Ip는</a:t>
            </a:r>
            <a:r>
              <a:rPr lang="ko-KR" altLang="en-US" dirty="0"/>
              <a:t> 패킷으로 이루어져 있다. </a:t>
            </a:r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r>
              <a:rPr lang="ko-KR" altLang="en-US" dirty="0"/>
              <a:t>헤더 필드와 데이터 필드로 나누어져 있음 </a:t>
            </a:r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r>
              <a:rPr lang="ko-KR" altLang="en-US" dirty="0"/>
              <a:t>다양한 정보를 포함하고 있음 TTL, 버전, 헤더 길이, 서비스 타입(우선순위), 전체 길이, 식별자 </a:t>
            </a:r>
            <a:r>
              <a:rPr lang="ko-KR" altLang="en-US" dirty="0" err="1"/>
              <a:t>etc</a:t>
            </a:r>
            <a:r>
              <a:rPr lang="ko-KR" altLang="en-US" dirty="0"/>
              <a:t>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06899-0C91-BECC-3FE8-58BD79C72C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 lang="ko" altLang="en-US"/>
          </a:p>
        </p:txBody>
      </p:sp>
      <p:pic>
        <p:nvPicPr>
          <p:cNvPr id="5" name="그림 4" descr="텍스트, 스크린샷, 폰트, 디스플레이이(가) 표시된 사진&#10;&#10;자동 생성된 설명">
            <a:extLst>
              <a:ext uri="{FF2B5EF4-FFF2-40B4-BE49-F238E27FC236}">
                <a16:creationId xmlns:a16="http://schemas.microsoft.com/office/drawing/2014/main" id="{37C5FCAB-9886-9D46-39BA-6B7E6EAF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126" y="1142003"/>
            <a:ext cx="4614513" cy="2862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2CCC6-7359-58BE-F51B-3B6DE6243061}"/>
              </a:ext>
            </a:extLst>
          </p:cNvPr>
          <p:cNvSpPr txBox="1"/>
          <p:nvPr/>
        </p:nvSpPr>
        <p:spPr>
          <a:xfrm>
            <a:off x="4399939" y="4071501"/>
            <a:ext cx="39412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/>
              <a:t>Ipv4 의 패킷 구조</a:t>
            </a:r>
          </a:p>
        </p:txBody>
      </p:sp>
    </p:spTree>
    <p:extLst>
      <p:ext uri="{BB962C8B-B14F-4D97-AF65-F5344CB8AC3E}">
        <p14:creationId xmlns:p14="http://schemas.microsoft.com/office/powerpoint/2010/main" val="145778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3A030-A0BD-AA71-D865-25992498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42" y="8958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IP의</a:t>
            </a:r>
            <a:r>
              <a:rPr lang="ko-KR" altLang="en-US" dirty="0"/>
              <a:t> 한계</a:t>
            </a:r>
          </a:p>
        </p:txBody>
      </p:sp>
      <p:pic>
        <p:nvPicPr>
          <p:cNvPr id="7" name="그림 6" descr="https://user-images.githubusercontent.com/48986787/115726769-fc2ebd00-a3bd-11eb-9b5e-4c3530f0a834.png">
            <a:extLst>
              <a:ext uri="{FF2B5EF4-FFF2-40B4-BE49-F238E27FC236}">
                <a16:creationId xmlns:a16="http://schemas.microsoft.com/office/drawing/2014/main" id="{AC3022B2-5E28-D8BE-3D55-0E4870DE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80" y="660812"/>
            <a:ext cx="8520923" cy="4097170"/>
          </a:xfrm>
          <a:prstGeom prst="rect">
            <a:avLst/>
          </a:prstGeom>
        </p:spPr>
      </p:pic>
      <p:pic>
        <p:nvPicPr>
          <p:cNvPr id="9" name="그림 8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8F67830C-175D-D489-E650-6AA7565E4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917" y="2833106"/>
            <a:ext cx="385134" cy="296205"/>
          </a:xfrm>
          <a:prstGeom prst="rect">
            <a:avLst/>
          </a:prstGeom>
        </p:spPr>
      </p:pic>
      <p:pic>
        <p:nvPicPr>
          <p:cNvPr id="10" name="그림 9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C04388E8-D183-020B-5BE6-179C5A4F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51" y="919974"/>
            <a:ext cx="1545558" cy="1184818"/>
          </a:xfrm>
          <a:prstGeom prst="rect">
            <a:avLst/>
          </a:prstGeom>
        </p:spPr>
      </p:pic>
      <p:pic>
        <p:nvPicPr>
          <p:cNvPr id="12" name="그림 11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AEFC252D-D7B7-85D7-09B2-F4A1D1787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258" y="919974"/>
            <a:ext cx="1545558" cy="1184818"/>
          </a:xfrm>
          <a:prstGeom prst="rect">
            <a:avLst/>
          </a:prstGeom>
        </p:spPr>
      </p:pic>
      <p:pic>
        <p:nvPicPr>
          <p:cNvPr id="13" name="그림 12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285AC5F5-2237-9666-9ECE-4023FCF0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27" y="2143124"/>
            <a:ext cx="385134" cy="296205"/>
          </a:xfrm>
          <a:prstGeom prst="rect">
            <a:avLst/>
          </a:prstGeom>
        </p:spPr>
      </p:pic>
      <p:pic>
        <p:nvPicPr>
          <p:cNvPr id="14" name="그림 1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50679B66-43B8-39E0-6C45-ED19E9601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70" y="1641319"/>
            <a:ext cx="385134" cy="296205"/>
          </a:xfrm>
          <a:prstGeom prst="rect">
            <a:avLst/>
          </a:prstGeom>
        </p:spPr>
      </p:pic>
      <p:pic>
        <p:nvPicPr>
          <p:cNvPr id="15" name="그림 14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DE1E3AD7-09CB-3590-1DCF-7EF64E144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306" y="2184941"/>
            <a:ext cx="385134" cy="296205"/>
          </a:xfrm>
          <a:prstGeom prst="rect">
            <a:avLst/>
          </a:prstGeom>
        </p:spPr>
      </p:pic>
      <p:pic>
        <p:nvPicPr>
          <p:cNvPr id="16" name="그림 15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C701FC0C-9824-B774-9490-8CC6B066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00" y="2833106"/>
            <a:ext cx="385134" cy="2962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C2E720-544D-7FC7-14F5-65AA3FC6B0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86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EFC5D-8134-7289-D9AD-43C780D8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IP의</a:t>
            </a:r>
            <a:r>
              <a:rPr lang="ko-KR" altLang="en-US" dirty="0"/>
              <a:t> 한계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E85E73-3A28-E7DA-E8C0-B799A454C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77881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비연결성 : </a:t>
            </a:r>
            <a:r>
              <a:rPr lang="ko-KR" altLang="en-US" err="1">
                <a:latin typeface="Malgun Gothic"/>
                <a:ea typeface="Malgun Gothic"/>
              </a:rPr>
              <a:t>ip</a:t>
            </a:r>
            <a:r>
              <a:rPr lang="ko-KR" altLang="en-US" dirty="0">
                <a:latin typeface="Malgun Gothic"/>
                <a:ea typeface="Malgun Gothic"/>
              </a:rPr>
              <a:t> 패킷을 받을 대상이 없거나, 서비스 불능 상태여도 패킷 전송. </a:t>
            </a:r>
            <a:endParaRPr lang="ko-KR">
              <a:latin typeface="Malgun Gothic"/>
              <a:ea typeface="Malgun Gothic"/>
            </a:endParaRPr>
          </a:p>
          <a:p>
            <a:pPr marL="114300" indent="0">
              <a:lnSpc>
                <a:spcPct val="200000"/>
              </a:lnSpc>
              <a:buNone/>
            </a:pPr>
            <a:r>
              <a:rPr lang="ko-KR" altLang="en-US" dirty="0">
                <a:latin typeface="Malgun Gothic"/>
                <a:ea typeface="Malgun Gothic"/>
              </a:rPr>
              <a:t> (클라이언트는 서버의 상태를 파악할 수 없음) 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ko-KR" altLang="en-US" dirty="0">
                <a:latin typeface="Malgun Gothic"/>
                <a:ea typeface="Malgun Gothic"/>
              </a:rPr>
              <a:t>2. 비신뢰성 : 패킷이 중간에 소실될 수 있음.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ko-KR" altLang="en-US" dirty="0">
                <a:latin typeface="Malgun Gothic"/>
                <a:ea typeface="Malgun Gothic"/>
              </a:rPr>
              <a:t> (중간 노드(서버)의 장애 발생 시 클라이언트는 파악할 수 없음) 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ko-KR" altLang="en-US" dirty="0">
                <a:latin typeface="Malgun Gothic"/>
                <a:ea typeface="Malgun Gothic"/>
              </a:rPr>
              <a:t>3. 패킷의 순서를 보장할 수 없음. 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ko-KR" altLang="en-US" dirty="0">
                <a:latin typeface="Malgun Gothic"/>
                <a:ea typeface="Malgun Gothic"/>
              </a:rPr>
              <a:t> (전달 데이터의 용량이 크다면 패킷 단위로 나누어 전달, 클라이언트가 의도  하지 </a:t>
            </a:r>
            <a:r>
              <a:rPr lang="ko-KR" altLang="en-US" err="1">
                <a:latin typeface="Malgun Gothic"/>
                <a:ea typeface="Malgun Gothic"/>
              </a:rPr>
              <a:t>않</a:t>
            </a:r>
            <a:r>
              <a:rPr lang="ko-KR" altLang="en-US" dirty="0">
                <a:latin typeface="Malgun Gothic"/>
                <a:ea typeface="Malgun Gothic"/>
              </a:rPr>
              <a:t> 은 순서로 서버에 도착할 수 있음. </a:t>
            </a:r>
            <a:r>
              <a:rPr lang="ko-KR" altLang="en-US" err="1">
                <a:latin typeface="Malgun Gothic"/>
                <a:ea typeface="Malgun Gothic"/>
              </a:rPr>
              <a:t>ex</a:t>
            </a:r>
            <a:r>
              <a:rPr lang="ko-KR" altLang="en-US" dirty="0">
                <a:latin typeface="Malgun Gothic"/>
                <a:ea typeface="Malgun Gothic"/>
              </a:rPr>
              <a:t>) 동영상 )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ko-KR" altLang="en-US" dirty="0">
                <a:latin typeface="Malgun Gothic"/>
                <a:ea typeface="Malgun Gothic"/>
              </a:rPr>
              <a:t>4. 동일 </a:t>
            </a:r>
            <a:r>
              <a:rPr lang="ko-KR" altLang="en-US" err="1">
                <a:latin typeface="Malgun Gothic"/>
                <a:ea typeface="Malgun Gothic"/>
              </a:rPr>
              <a:t>ip를</a:t>
            </a:r>
            <a:r>
              <a:rPr lang="ko-KR" altLang="en-US" dirty="0">
                <a:latin typeface="Malgun Gothic"/>
                <a:ea typeface="Malgun Gothic"/>
              </a:rPr>
              <a:t> 사용하는 서버와의 통신이 둘 이상일 경우 모호함 생김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21A0DF-CF7A-8BD7-75CB-9D8A8D7483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336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 브라우저란?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3"/>
            <a:ext cx="6697474" cy="32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0A2B2D-4C98-4746-EE0B-D89688C27E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A4D54-FEA1-F4DA-C53A-8F374E5F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Malgun Gothic"/>
                <a:ea typeface="Malgun Gothic"/>
              </a:rPr>
              <a:t>TCP (</a:t>
            </a:r>
            <a:r>
              <a:rPr lang="ko-KR" altLang="en-US" err="1">
                <a:latin typeface="Malgun Gothic"/>
                <a:ea typeface="Malgun Gothic"/>
              </a:rPr>
              <a:t>Transmit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err="1">
                <a:latin typeface="Malgun Gothic"/>
                <a:ea typeface="Malgun Gothic"/>
              </a:rPr>
              <a:t>Control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err="1">
                <a:latin typeface="Malgun Gothic"/>
                <a:ea typeface="Malgun Gothic"/>
              </a:rPr>
              <a:t>Protocol</a:t>
            </a:r>
            <a:r>
              <a:rPr lang="ko-KR" altLang="en-US" dirty="0">
                <a:latin typeface="Malgun Gothic"/>
                <a:ea typeface="Malgun Gothic"/>
              </a:rPr>
              <a:t>)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40783-21C8-2B28-C0B4-A39BDA9D0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ko-KR" altLang="en-US" err="1">
                <a:latin typeface="Malgun Gothic"/>
                <a:ea typeface="Malgun Gothic"/>
              </a:rPr>
              <a:t>Ip의</a:t>
            </a:r>
            <a:r>
              <a:rPr lang="ko-KR" altLang="en-US" dirty="0">
                <a:latin typeface="Malgun Gothic"/>
                <a:ea typeface="Malgun Gothic"/>
              </a:rPr>
              <a:t> 한계를 더 높은 계층에서 처리 </a:t>
            </a:r>
            <a:endParaRPr lang="ko-KR"/>
          </a:p>
        </p:txBody>
      </p:sp>
      <p:pic>
        <p:nvPicPr>
          <p:cNvPr id="4" name="그림 3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60629E22-9443-B000-B6A7-8AD07EDE4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527" y="1153454"/>
            <a:ext cx="1834586" cy="1540263"/>
          </a:xfrm>
          <a:prstGeom prst="rect">
            <a:avLst/>
          </a:prstGeom>
        </p:spPr>
      </p:pic>
      <p:pic>
        <p:nvPicPr>
          <p:cNvPr id="6" name="그림 5" descr="https://user-images.githubusercontent.com/48986787/115721682-406b8e80-a3b9-11eb-9e9f-5f98194d96cc.png">
            <a:extLst>
              <a:ext uri="{FF2B5EF4-FFF2-40B4-BE49-F238E27FC236}">
                <a16:creationId xmlns:a16="http://schemas.microsoft.com/office/drawing/2014/main" id="{1E8B0678-06FC-4FC5-33B6-4101DD80F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14" y="1720731"/>
            <a:ext cx="3240769" cy="3016480"/>
          </a:xfrm>
          <a:prstGeom prst="rect">
            <a:avLst/>
          </a:prstGeom>
        </p:spPr>
      </p:pic>
      <p:pic>
        <p:nvPicPr>
          <p:cNvPr id="7" name="그림 6" descr="텍스트, 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811213B1-6905-95C2-A476-8DBC0C4A6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36" y="1784278"/>
            <a:ext cx="569642" cy="483685"/>
          </a:xfrm>
          <a:prstGeom prst="rect">
            <a:avLst/>
          </a:prstGeom>
        </p:spPr>
      </p:pic>
      <p:pic>
        <p:nvPicPr>
          <p:cNvPr id="8" name="그림 7" descr="텍스트, 폰트, 스크린샷, 일렉트릭 블루이(가) 표시된 사진&#10;&#10;자동 생성된 설명">
            <a:extLst>
              <a:ext uri="{FF2B5EF4-FFF2-40B4-BE49-F238E27FC236}">
                <a16:creationId xmlns:a16="http://schemas.microsoft.com/office/drawing/2014/main" id="{6475CA4E-6BFC-DF42-33E8-916C543B1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065" y="2493023"/>
            <a:ext cx="590550" cy="508310"/>
          </a:xfrm>
          <a:prstGeom prst="rect">
            <a:avLst/>
          </a:prstGeom>
        </p:spPr>
      </p:pic>
      <p:pic>
        <p:nvPicPr>
          <p:cNvPr id="9" name="그림 8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494B0AF-CA1B-A24B-900F-AE874572B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063" y="3137777"/>
            <a:ext cx="585904" cy="499947"/>
          </a:xfrm>
          <a:prstGeom prst="rect">
            <a:avLst/>
          </a:prstGeom>
        </p:spPr>
      </p:pic>
      <p:pic>
        <p:nvPicPr>
          <p:cNvPr id="10" name="그림 9" descr="텍스트, 일렉트릭 블루, 폰트, 스크린샷이(가) 표시된 사진&#10;&#10;자동 생성된 설명">
            <a:extLst>
              <a:ext uri="{FF2B5EF4-FFF2-40B4-BE49-F238E27FC236}">
                <a16:creationId xmlns:a16="http://schemas.microsoft.com/office/drawing/2014/main" id="{FFDE830B-7836-8F8C-8854-11FF7C977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121" y="3853572"/>
            <a:ext cx="677205" cy="536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2BB129-6C0F-572A-41A5-621A6FF2266F}"/>
              </a:ext>
            </a:extLst>
          </p:cNvPr>
          <p:cNvSpPr txBox="1"/>
          <p:nvPr/>
        </p:nvSpPr>
        <p:spPr>
          <a:xfrm>
            <a:off x="4888057" y="2774895"/>
            <a:ext cx="37918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err="1">
                <a:latin typeface="Malgun Gothic"/>
                <a:ea typeface="Malgun Gothic"/>
              </a:rPr>
              <a:t>Ip</a:t>
            </a:r>
            <a:r>
              <a:rPr lang="ko-KR" altLang="en-US" dirty="0">
                <a:latin typeface="Malgun Gothic"/>
                <a:ea typeface="Malgun Gothic"/>
              </a:rPr>
              <a:t> 패킷의 정보를 보완하는 정보 포함</a:t>
            </a:r>
          </a:p>
          <a:p>
            <a:pPr algn="ctr"/>
            <a:r>
              <a:rPr lang="ko-KR" altLang="en-US" dirty="0">
                <a:latin typeface="Malgun Gothic"/>
                <a:ea typeface="Malgun Gothic"/>
              </a:rPr>
              <a:t>출발 </a:t>
            </a:r>
            <a:r>
              <a:rPr lang="ko-KR" altLang="en-US" err="1">
                <a:latin typeface="Malgun Gothic"/>
                <a:ea typeface="Malgun Gothic"/>
              </a:rPr>
              <a:t>port</a:t>
            </a:r>
            <a:r>
              <a:rPr lang="ko-KR" altLang="en-US" dirty="0">
                <a:latin typeface="Malgun Gothic"/>
                <a:ea typeface="Malgun Gothic"/>
              </a:rPr>
              <a:t>, 목적 </a:t>
            </a:r>
            <a:r>
              <a:rPr lang="ko-KR" altLang="en-US" err="1">
                <a:latin typeface="Malgun Gothic"/>
                <a:ea typeface="Malgun Gothic"/>
              </a:rPr>
              <a:t>port</a:t>
            </a:r>
            <a:r>
              <a:rPr lang="ko-KR" altLang="en-US" dirty="0">
                <a:latin typeface="Malgun Gothic"/>
                <a:ea typeface="Malgun Gothic"/>
              </a:rPr>
              <a:t> ,전송 순서 </a:t>
            </a:r>
            <a:r>
              <a:rPr lang="ko-KR" altLang="en-US" err="1">
                <a:latin typeface="Malgun Gothic"/>
                <a:ea typeface="Malgun Gothic"/>
              </a:rPr>
              <a:t>etc</a:t>
            </a:r>
            <a:r>
              <a:rPr lang="ko-KR" altLang="en-US" dirty="0">
                <a:latin typeface="Malgun Gothic"/>
                <a:ea typeface="Malgun Gothic"/>
              </a:rPr>
              <a:t>..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1E4CAFA-B734-E187-7D20-5CEF9FBF13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12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62AD1-9A7B-74AE-929C-3933874E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Malgun Gothic"/>
                <a:ea typeface="Malgun Gothic"/>
              </a:rPr>
              <a:t>TPC 연결 - 3 </a:t>
            </a:r>
            <a:r>
              <a:rPr lang="ko-KR" altLang="en-US" err="1">
                <a:latin typeface="Malgun Gothic"/>
                <a:ea typeface="Malgun Gothic"/>
              </a:rPr>
              <a:t>ways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err="1">
                <a:latin typeface="Malgun Gothic"/>
                <a:ea typeface="Malgun Gothic"/>
              </a:rPr>
              <a:t>handshake</a:t>
            </a:r>
            <a:endParaRPr lang="ko-KR" altLang="en-US">
              <a:latin typeface="Malgun Gothic"/>
              <a:ea typeface="Malgun Gothic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7CF17-95E7-6720-0BCE-C24C60BB2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6570"/>
            <a:ext cx="4028750" cy="39216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클라이언트에서 서버에 접속을 요청하는 SYN 패킷 전송 </a:t>
            </a:r>
            <a:endParaRPr lang="ko-KR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AutoNum type="arabicPeriod"/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서버는 요청을 받고 요청을 수락한다는 </a:t>
            </a:r>
            <a:r>
              <a:rPr lang="ko-KR" altLang="en-US" err="1">
                <a:latin typeface="Malgun Gothic"/>
                <a:ea typeface="Malgun Gothic"/>
              </a:rPr>
              <a:t>ACK와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err="1">
                <a:latin typeface="Malgun Gothic"/>
                <a:ea typeface="Malgun Gothic"/>
              </a:rPr>
              <a:t>SYN를</a:t>
            </a:r>
            <a:r>
              <a:rPr lang="ko-KR" altLang="en-US" dirty="0">
                <a:latin typeface="Malgun Gothic"/>
                <a:ea typeface="Malgun Gothic"/>
              </a:rPr>
              <a:t> 클라이언트에게 전송</a:t>
            </a:r>
            <a:endParaRPr lang="ko-KR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AutoNum type="arabicPeriod"/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클라이언트는  </a:t>
            </a:r>
            <a:r>
              <a:rPr lang="ko-KR" altLang="en-US" err="1">
                <a:latin typeface="Malgun Gothic"/>
                <a:ea typeface="Malgun Gothic"/>
              </a:rPr>
              <a:t>ACK를</a:t>
            </a:r>
            <a:r>
              <a:rPr lang="ko-KR" altLang="en-US" dirty="0">
                <a:latin typeface="Malgun Gothic"/>
                <a:ea typeface="Malgun Gothic"/>
              </a:rPr>
              <a:t> 서버에게 전송 - 연결 성립</a:t>
            </a:r>
          </a:p>
        </p:txBody>
      </p:sp>
      <p:pic>
        <p:nvPicPr>
          <p:cNvPr id="5" name="그림 4" descr="https://user-images.githubusercontent.com/48986787/120588352-01c5fb00-c472-11eb-876c-295e35fb64df.png">
            <a:extLst>
              <a:ext uri="{FF2B5EF4-FFF2-40B4-BE49-F238E27FC236}">
                <a16:creationId xmlns:a16="http://schemas.microsoft.com/office/drawing/2014/main" id="{EEB347B9-AB66-D792-B93A-02B620A6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76" y="1270270"/>
            <a:ext cx="4931625" cy="341839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B598A-50FA-503E-CC5D-BC6BD92599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81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62AD1-9A7B-74AE-929C-3933874E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Malgun Gothic"/>
                <a:ea typeface="Malgun Gothic"/>
              </a:rPr>
              <a:t>TPC 연결 - 3 </a:t>
            </a:r>
            <a:r>
              <a:rPr lang="ko-KR" altLang="en-US" err="1">
                <a:latin typeface="Malgun Gothic"/>
                <a:ea typeface="Malgun Gothic"/>
              </a:rPr>
              <a:t>ways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err="1">
                <a:latin typeface="Malgun Gothic"/>
                <a:ea typeface="Malgun Gothic"/>
              </a:rPr>
              <a:t>handshake</a:t>
            </a:r>
            <a:r>
              <a:rPr lang="ko-KR" altLang="en-US" dirty="0">
                <a:latin typeface="Malgun Gothic"/>
                <a:ea typeface="Malgun Gothic"/>
              </a:rPr>
              <a:t> 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7CF17-95E7-6720-0BCE-C24C60BB2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6570"/>
            <a:ext cx="4028750" cy="39216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클라이언트에서 서버에 접속을 요청하는 SYN 패킷 전송 </a:t>
            </a:r>
            <a:endParaRPr lang="ko-KR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AutoNum type="arabicPeriod"/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서버는 요청을 받고 요청을 수락한다는 </a:t>
            </a:r>
            <a:r>
              <a:rPr lang="ko-KR" altLang="en-US" dirty="0" err="1">
                <a:latin typeface="Malgun Gothic"/>
                <a:ea typeface="Malgun Gothic"/>
              </a:rPr>
              <a:t>ACK와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dirty="0" err="1">
                <a:latin typeface="Malgun Gothic"/>
                <a:ea typeface="Malgun Gothic"/>
              </a:rPr>
              <a:t>SYN를</a:t>
            </a:r>
            <a:r>
              <a:rPr lang="ko-KR" altLang="en-US" dirty="0">
                <a:latin typeface="Malgun Gothic"/>
                <a:ea typeface="Malgun Gothic"/>
              </a:rPr>
              <a:t> 클라이언트에게 전송</a:t>
            </a:r>
            <a:endParaRPr lang="ko-KR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AutoNum type="arabicPeriod"/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ko-KR" altLang="en-US" dirty="0">
                <a:latin typeface="Malgun Gothic"/>
                <a:ea typeface="Malgun Gothic"/>
              </a:rPr>
              <a:t>클라이언트는  </a:t>
            </a:r>
            <a:r>
              <a:rPr lang="ko-KR" altLang="en-US" dirty="0" err="1">
                <a:latin typeface="Malgun Gothic"/>
                <a:ea typeface="Malgun Gothic"/>
              </a:rPr>
              <a:t>ACK를</a:t>
            </a:r>
            <a:r>
              <a:rPr lang="ko-KR" altLang="en-US" dirty="0">
                <a:latin typeface="Malgun Gothic"/>
                <a:ea typeface="Malgun Gothic"/>
              </a:rPr>
              <a:t> 서버에게 전송 - 연결 성립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E80FB-946B-28C5-3D0A-BEB76446B23B}"/>
              </a:ext>
            </a:extLst>
          </p:cNvPr>
          <p:cNvSpPr txBox="1"/>
          <p:nvPr/>
        </p:nvSpPr>
        <p:spPr>
          <a:xfrm>
            <a:off x="4572870" y="1016677"/>
            <a:ext cx="4410830" cy="39300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dirty="0" err="1">
                <a:latin typeface="Malgun Gothic"/>
                <a:ea typeface="Malgun Gothic"/>
              </a:rPr>
              <a:t>Return</a:t>
            </a:r>
            <a:r>
              <a:rPr lang="ko-KR" dirty="0">
                <a:latin typeface="Malgun Gothic"/>
                <a:ea typeface="Malgun Gothic"/>
              </a:rPr>
              <a:t> </a:t>
            </a:r>
            <a:r>
              <a:rPr lang="ko-KR" dirty="0" err="1">
                <a:latin typeface="Malgun Gothic"/>
                <a:ea typeface="Malgun Gothic"/>
              </a:rPr>
              <a:t>SYN이</a:t>
            </a:r>
            <a:r>
              <a:rPr lang="ko-KR" dirty="0">
                <a:latin typeface="Malgun Gothic"/>
                <a:ea typeface="Malgun Gothic"/>
              </a:rPr>
              <a:t> 없을 경우</a:t>
            </a:r>
            <a:r>
              <a:rPr lang="en-US" altLang="ko-KR" dirty="0">
                <a:latin typeface="Malgun Gothic"/>
              </a:rPr>
              <a:t>, </a:t>
            </a:r>
            <a:endParaRPr lang="ko-KR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</a:rPr>
              <a:t>서버의 상태를 클라이언트가 추측할 수 있음. </a:t>
            </a:r>
            <a:endParaRPr lang="ko-KR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</a:rPr>
              <a:t>-&gt; 무의미한 데이터 전송 </a:t>
            </a:r>
            <a:r>
              <a:rPr lang="ko-KR" altLang="en-US" dirty="0" err="1">
                <a:latin typeface="Malgun Gothic"/>
                <a:ea typeface="Malgun Gothic"/>
              </a:rPr>
              <a:t>x</a:t>
            </a:r>
            <a:r>
              <a:rPr lang="ko-KR" altLang="en-US" dirty="0">
                <a:latin typeface="Malgun Gothic"/>
                <a:ea typeface="Malgun Gothic"/>
              </a:rPr>
              <a:t> (</a:t>
            </a:r>
            <a:r>
              <a:rPr lang="ko-KR" altLang="en-US" dirty="0" err="1">
                <a:latin typeface="Malgun Gothic"/>
                <a:ea typeface="Malgun Gothic"/>
              </a:rPr>
              <a:t>ip의</a:t>
            </a:r>
            <a:r>
              <a:rPr lang="ko-KR" altLang="en-US" dirty="0">
                <a:latin typeface="Malgun Gothic"/>
                <a:ea typeface="Malgun Gothic"/>
              </a:rPr>
              <a:t> 비연결성 보완)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</a:rPr>
              <a:t>데이터 전송이 성공적으로 이루어지면 이에 대한 응답을 돌려주게 됨 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</a:rPr>
              <a:t>-&gt; </a:t>
            </a:r>
            <a:r>
              <a:rPr lang="ko-KR" altLang="en-US" dirty="0" err="1">
                <a:latin typeface="Malgun Gothic"/>
                <a:ea typeface="Malgun Gothic"/>
              </a:rPr>
              <a:t>ip의</a:t>
            </a:r>
            <a:r>
              <a:rPr lang="ko-KR" altLang="en-US" dirty="0">
                <a:latin typeface="Malgun Gothic"/>
                <a:ea typeface="Malgun Gothic"/>
              </a:rPr>
              <a:t> 비신뢰성 보완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Malgun Gothic"/>
                <a:ea typeface="Malgun Gothic"/>
              </a:rPr>
              <a:t>Tcp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dirty="0" err="1">
                <a:latin typeface="Malgun Gothic"/>
                <a:ea typeface="Malgun Gothic"/>
              </a:rPr>
              <a:t>에</a:t>
            </a:r>
            <a:r>
              <a:rPr lang="ko-KR" altLang="en-US" dirty="0">
                <a:latin typeface="Malgun Gothic"/>
                <a:ea typeface="Malgun Gothic"/>
              </a:rPr>
              <a:t> 포함된 순서를 통해 순서를 보장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Malgun Gothic"/>
                <a:ea typeface="Malgun Gothic"/>
              </a:rPr>
              <a:t>-&gt; 비신뢰성 보완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Malgun Gothic"/>
                <a:ea typeface="Malgun Gothic"/>
              </a:rPr>
              <a:t>Port를</a:t>
            </a:r>
            <a:r>
              <a:rPr lang="ko-KR" altLang="en-US" dirty="0">
                <a:latin typeface="Malgun Gothic"/>
                <a:ea typeface="Malgun Gothic"/>
              </a:rPr>
              <a:t> 통한 모호함 해결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7697A9-3C97-D688-85D0-70E90E0022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57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웹의 접속 과정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200000"/>
              </a:lnSpc>
              <a:buAutoNum type="arabicPeriod"/>
            </a:pPr>
            <a:r>
              <a:rPr lang="ko" dirty="0">
                <a:latin typeface="Malgun Gothic"/>
                <a:ea typeface="Malgun Gothic"/>
              </a:rPr>
              <a:t>브라우저 주소창에 도메인 주소 </a:t>
            </a:r>
            <a:r>
              <a:rPr lang="ko" err="1">
                <a:latin typeface="Malgun Gothic"/>
                <a:ea typeface="Malgun Gothic"/>
              </a:rPr>
              <a:t>or</a:t>
            </a:r>
            <a:r>
              <a:rPr lang="ko" dirty="0">
                <a:latin typeface="Malgun Gothic"/>
                <a:ea typeface="Malgun Gothic"/>
              </a:rPr>
              <a:t> URL(</a:t>
            </a:r>
            <a:r>
              <a:rPr lang="ko" err="1">
                <a:latin typeface="Malgun Gothic"/>
                <a:ea typeface="Malgun Gothic"/>
              </a:rPr>
              <a:t>http</a:t>
            </a:r>
            <a:r>
              <a:rPr lang="ko" dirty="0">
                <a:latin typeface="Malgun Gothic"/>
                <a:ea typeface="Malgun Gothic"/>
              </a:rPr>
              <a:t>(</a:t>
            </a:r>
            <a:r>
              <a:rPr lang="ko" err="1">
                <a:latin typeface="Malgun Gothic"/>
                <a:ea typeface="Malgun Gothic"/>
              </a:rPr>
              <a:t>s</a:t>
            </a:r>
            <a:r>
              <a:rPr lang="ko" dirty="0">
                <a:latin typeface="Malgun Gothic"/>
                <a:ea typeface="Malgun Gothic"/>
              </a:rPr>
              <a:t>)://</a:t>
            </a:r>
            <a:r>
              <a:rPr lang="ko" u="sng" dirty="0">
                <a:solidFill>
                  <a:schemeClr val="hlink"/>
                </a:solidFill>
                <a:latin typeface="Malgun Gothic"/>
                <a:ea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www.~~~.~~~</a:t>
            </a:r>
            <a:r>
              <a:rPr lang="ko" dirty="0">
                <a:latin typeface="Malgun Gothic"/>
                <a:ea typeface="Malgun Gothic"/>
              </a:rPr>
              <a:t>)</a:t>
            </a:r>
            <a:r>
              <a:rPr lang="ko" err="1">
                <a:latin typeface="Malgun Gothic"/>
                <a:ea typeface="Malgun Gothic"/>
              </a:rPr>
              <a:t>를</a:t>
            </a:r>
            <a:r>
              <a:rPr lang="ko" dirty="0">
                <a:latin typeface="Malgun Gothic"/>
                <a:ea typeface="Malgun Gothic"/>
              </a:rPr>
              <a:t> 입력</a:t>
            </a:r>
            <a:r>
              <a:rPr lang="ko" altLang="en-US" dirty="0">
                <a:latin typeface="Malgun Gothic"/>
                <a:ea typeface="Malgun Gothic"/>
              </a:rPr>
              <a:t> </a:t>
            </a:r>
            <a:endParaRPr lang="ko-KR" altLang="en-US"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AutoNum type="arabicPeriod"/>
            </a:pPr>
            <a:r>
              <a:rPr lang="ko" dirty="0">
                <a:latin typeface="Malgun Gothic"/>
                <a:ea typeface="Malgun Gothic"/>
              </a:rPr>
              <a:t>브라우저가 해당 </a:t>
            </a:r>
            <a:r>
              <a:rPr lang="ko" err="1">
                <a:latin typeface="Malgun Gothic"/>
                <a:ea typeface="Malgun Gothic"/>
              </a:rPr>
              <a:t>URL에</a:t>
            </a:r>
            <a:r>
              <a:rPr lang="ko" dirty="0">
                <a:latin typeface="Malgun Gothic"/>
                <a:ea typeface="Malgun Gothic"/>
              </a:rPr>
              <a:t> 해당하는 </a:t>
            </a:r>
            <a:r>
              <a:rPr lang="ko" err="1">
                <a:latin typeface="Malgun Gothic"/>
                <a:ea typeface="Malgun Gothic"/>
              </a:rPr>
              <a:t>IP주소를</a:t>
            </a:r>
            <a:r>
              <a:rPr lang="ko" dirty="0">
                <a:latin typeface="Malgun Gothic"/>
                <a:ea typeface="Malgun Gothic"/>
              </a:rPr>
              <a:t> 찾기 위해 캐시에서 </a:t>
            </a:r>
            <a:r>
              <a:rPr lang="ko" err="1">
                <a:latin typeface="Malgun Gothic"/>
                <a:ea typeface="Malgun Gothic"/>
              </a:rPr>
              <a:t>DNS를</a:t>
            </a:r>
            <a:r>
              <a:rPr lang="ko" dirty="0">
                <a:latin typeface="Malgun Gothic"/>
                <a:ea typeface="Malgun Gothic"/>
              </a:rPr>
              <a:t> 확인하고 해당 </a:t>
            </a:r>
            <a:r>
              <a:rPr lang="ko" err="1">
                <a:latin typeface="Malgun Gothic"/>
                <a:ea typeface="Malgun Gothic"/>
              </a:rPr>
              <a:t>IP주소를</a:t>
            </a:r>
            <a:r>
              <a:rPr lang="ko" dirty="0">
                <a:latin typeface="Malgun Gothic"/>
                <a:ea typeface="Malgun Gothic"/>
              </a:rPr>
              <a:t> 특정한다. </a:t>
            </a:r>
            <a:r>
              <a:rPr lang="en-US" altLang="ko" dirty="0">
                <a:latin typeface="Malgun Gothic"/>
              </a:rPr>
              <a:t>(nameserver, ISP, </a:t>
            </a:r>
            <a:r>
              <a:rPr lang="en-US" altLang="ko" err="1">
                <a:latin typeface="Malgun Gothic"/>
              </a:rPr>
              <a:t>browser등에게</a:t>
            </a:r>
            <a:r>
              <a:rPr lang="en-US" altLang="ko" dirty="0">
                <a:latin typeface="Malgun Gothic"/>
              </a:rPr>
              <a:t> </a:t>
            </a:r>
            <a:r>
              <a:rPr lang="en-US" altLang="ko" err="1">
                <a:latin typeface="Malgun Gothic"/>
              </a:rPr>
              <a:t>ip</a:t>
            </a:r>
            <a:r>
              <a:rPr lang="en-US" altLang="ko" dirty="0">
                <a:latin typeface="Malgun Gothic"/>
              </a:rPr>
              <a:t> leak </a:t>
            </a:r>
            <a:r>
              <a:rPr lang="en-US" altLang="ko" err="1">
                <a:latin typeface="Malgun Gothic"/>
              </a:rPr>
              <a:t>발생</a:t>
            </a:r>
            <a:r>
              <a:rPr lang="en-US" altLang="ko" dirty="0">
                <a:latin typeface="Malgun Gothic"/>
              </a:rPr>
              <a:t>)</a:t>
            </a:r>
            <a:endParaRPr lang="ko" altLang="en-US" dirty="0">
              <a:latin typeface="Malgun Gothic"/>
              <a:ea typeface="Malgun Gothic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>
                <a:latin typeface="Malgun Gothic"/>
                <a:ea typeface="Malgun Gothic"/>
              </a:rPr>
              <a:t>브라우저가 해당 서버와 TCP 연결을 시작한다 ( TCP 연결이란? )</a:t>
            </a:r>
            <a:endParaRPr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AutoNum type="arabicPeriod"/>
            </a:pPr>
            <a:r>
              <a:rPr lang="ko" altLang="en-US" dirty="0">
                <a:latin typeface="Malgun Gothic"/>
                <a:ea typeface="Malgun Gothic"/>
              </a:rPr>
              <a:t>브라우저가 웹 서버에 HTTP 요청을 전송 </a:t>
            </a:r>
          </a:p>
          <a:p>
            <a:pPr marL="0" indent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ko-KR" dirty="0">
              <a:latin typeface="Malgun Gothic"/>
              <a:ea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14F129-F1CB-3931-0AED-1F41B10EDE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82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BF22C-92EB-1787-6D94-AF9196CF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HTTP 요청 전송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886ED2-EF9A-4FD9-D77A-EF3DF1BD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214" y="1152475"/>
            <a:ext cx="4074052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ko-KR" altLang="en-US" sz="1600" err="1">
                <a:latin typeface="Malgun Gothic"/>
                <a:ea typeface="Malgun Gothic"/>
              </a:rPr>
              <a:t>url과</a:t>
            </a:r>
            <a:r>
              <a:rPr lang="ko-KR" altLang="en-US" sz="1600" dirty="0">
                <a:latin typeface="Malgun Gothic"/>
                <a:ea typeface="Malgun Gothic"/>
              </a:rPr>
              <a:t> </a:t>
            </a:r>
            <a:r>
              <a:rPr lang="ko-KR" altLang="en-US" sz="1600" err="1">
                <a:latin typeface="Malgun Gothic"/>
                <a:ea typeface="Malgun Gothic"/>
              </a:rPr>
              <a:t>ip정보를</a:t>
            </a:r>
            <a:r>
              <a:rPr lang="ko-KR" altLang="en-US" sz="1600" dirty="0">
                <a:latin typeface="Malgun Gothic"/>
                <a:ea typeface="Malgun Gothic"/>
              </a:rPr>
              <a:t> 포함한 HTTP GET 요청을 보냄 (HTTP </a:t>
            </a:r>
            <a:r>
              <a:rPr lang="ko-KR" altLang="en-US" sz="1600" err="1">
                <a:latin typeface="Malgun Gothic"/>
                <a:ea typeface="Malgun Gothic"/>
              </a:rPr>
              <a:t>request</a:t>
            </a:r>
            <a:r>
              <a:rPr lang="ko-KR" altLang="en-US" sz="1600" dirty="0">
                <a:latin typeface="Malgun Gothic"/>
                <a:ea typeface="Malgun Gothic"/>
              </a:rPr>
              <a:t> </a:t>
            </a:r>
            <a:r>
              <a:rPr lang="ko-KR" altLang="en-US" sz="1600" err="1">
                <a:latin typeface="Malgun Gothic"/>
                <a:ea typeface="Malgun Gothic"/>
              </a:rPr>
              <a:t>message</a:t>
            </a:r>
            <a:r>
              <a:rPr lang="ko-KR" altLang="en-US" sz="1600" dirty="0">
                <a:latin typeface="Malgun Gothic"/>
                <a:ea typeface="Malgun Gothic"/>
              </a:rPr>
              <a:t>)</a:t>
            </a:r>
            <a:endParaRPr lang="ko-KR" sz="1600">
              <a:latin typeface="Malgun Gothic"/>
              <a:ea typeface="Malgun Gothic"/>
            </a:endParaRPr>
          </a:p>
          <a:p>
            <a:pPr marL="114300" indent="0">
              <a:lnSpc>
                <a:spcPct val="150000"/>
              </a:lnSpc>
              <a:buNone/>
            </a:pPr>
            <a:endParaRPr lang="ko-KR" altLang="en-US" sz="1600" dirty="0">
              <a:latin typeface="Malgun Gothic"/>
              <a:ea typeface="Malgun Gothic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sz="1600" dirty="0">
                <a:latin typeface="Malgun Gothic"/>
                <a:ea typeface="Malgun Gothic"/>
              </a:rPr>
              <a:t>2.  TCP 연결을 통해 해당 서버에 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sz="1600" dirty="0">
                <a:latin typeface="Malgun Gothic"/>
                <a:ea typeface="Malgun Gothic"/>
              </a:rPr>
              <a:t>     전송 ( 컴퓨터 -&gt; 라우터(공유기) </a:t>
            </a:r>
            <a:endParaRPr lang="ko-KR" sz="1600">
              <a:latin typeface="Malgun Gothic"/>
              <a:ea typeface="Malgun Gothic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sz="1600" dirty="0">
                <a:latin typeface="Malgun Gothic"/>
                <a:ea typeface="Malgun Gothic"/>
              </a:rPr>
              <a:t>      -&gt; </a:t>
            </a:r>
            <a:r>
              <a:rPr lang="ko-KR" altLang="en-US" sz="1600" err="1">
                <a:latin typeface="Malgun Gothic"/>
                <a:ea typeface="Malgun Gothic"/>
              </a:rPr>
              <a:t>Modem</a:t>
            </a:r>
            <a:r>
              <a:rPr lang="ko-KR" altLang="en-US" sz="1600" dirty="0">
                <a:latin typeface="Malgun Gothic"/>
                <a:ea typeface="Malgun Gothic"/>
              </a:rPr>
              <a:t> -&gt; ISP -&gt; </a:t>
            </a:r>
            <a:r>
              <a:rPr lang="ko-KR" altLang="en-US" sz="1600" err="1">
                <a:latin typeface="Malgun Gothic"/>
                <a:ea typeface="Malgun Gothic"/>
              </a:rPr>
              <a:t>request</a:t>
            </a:r>
            <a:r>
              <a:rPr lang="ko-KR" altLang="en-US" sz="1600" dirty="0">
                <a:latin typeface="Malgun Gothic"/>
                <a:ea typeface="Malgun Gothic"/>
              </a:rPr>
              <a:t> 서버</a:t>
            </a:r>
            <a:endParaRPr lang="ko-KR" sz="1600">
              <a:latin typeface="Malgun Gothic"/>
              <a:ea typeface="Malgun Gothic"/>
            </a:endParaRP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F69B5B0-4C55-E680-285A-117A3724D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996" y="1151709"/>
            <a:ext cx="2927893" cy="1282391"/>
          </a:xfrm>
          <a:prstGeom prst="rect">
            <a:avLst/>
          </a:prstGeom>
        </p:spPr>
      </p:pic>
      <p:pic>
        <p:nvPicPr>
          <p:cNvPr id="8" name="그림 7" descr="https://user-images.githubusercontent.com/48986787/120588352-01c5fb00-c472-11eb-876c-295e35fb64df.png">
            <a:extLst>
              <a:ext uri="{FF2B5EF4-FFF2-40B4-BE49-F238E27FC236}">
                <a16:creationId xmlns:a16="http://schemas.microsoft.com/office/drawing/2014/main" id="{3EE5B341-AF95-7628-351E-DF3F0A95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995" y="2570081"/>
            <a:ext cx="2555021" cy="1763135"/>
          </a:xfrm>
          <a:prstGeom prst="rect">
            <a:avLst/>
          </a:prstGeom>
        </p:spPr>
      </p:pic>
      <p:pic>
        <p:nvPicPr>
          <p:cNvPr id="9" name="그림 8" descr="만화 영화이(가) 표시된 사진&#10;&#10;자동 생성된 설명">
            <a:extLst>
              <a:ext uri="{FF2B5EF4-FFF2-40B4-BE49-F238E27FC236}">
                <a16:creationId xmlns:a16="http://schemas.microsoft.com/office/drawing/2014/main" id="{E8280CF7-DE9B-F1A3-6F94-6FA3205B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937" y="343598"/>
            <a:ext cx="1185112" cy="455039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E0FD651-42CE-571A-5A5D-1249C9A191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92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웹의 접속 과정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5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200000"/>
              </a:lnSpc>
              <a:buAutoNum type="arabicPeriod"/>
            </a:pPr>
            <a:r>
              <a:rPr lang="ko" dirty="0">
                <a:latin typeface="Malgun Gothic"/>
                <a:ea typeface="Malgun Gothic"/>
              </a:rPr>
              <a:t>브라우저 주소창에 도메인 주소 </a:t>
            </a:r>
            <a:r>
              <a:rPr lang="ko" err="1">
                <a:latin typeface="Malgun Gothic"/>
                <a:ea typeface="Malgun Gothic"/>
              </a:rPr>
              <a:t>or</a:t>
            </a:r>
            <a:r>
              <a:rPr lang="ko" dirty="0">
                <a:latin typeface="Malgun Gothic"/>
                <a:ea typeface="Malgun Gothic"/>
              </a:rPr>
              <a:t> URL(</a:t>
            </a:r>
            <a:r>
              <a:rPr lang="ko" err="1">
                <a:latin typeface="Malgun Gothic"/>
                <a:ea typeface="Malgun Gothic"/>
              </a:rPr>
              <a:t>http</a:t>
            </a:r>
            <a:r>
              <a:rPr lang="ko" dirty="0">
                <a:latin typeface="Malgun Gothic"/>
                <a:ea typeface="Malgun Gothic"/>
              </a:rPr>
              <a:t>(</a:t>
            </a:r>
            <a:r>
              <a:rPr lang="ko" err="1">
                <a:latin typeface="Malgun Gothic"/>
                <a:ea typeface="Malgun Gothic"/>
              </a:rPr>
              <a:t>s</a:t>
            </a:r>
            <a:r>
              <a:rPr lang="ko" dirty="0">
                <a:latin typeface="Malgun Gothic"/>
                <a:ea typeface="Malgun Gothic"/>
              </a:rPr>
              <a:t>)://</a:t>
            </a:r>
            <a:r>
              <a:rPr lang="ko" u="sng" dirty="0">
                <a:solidFill>
                  <a:schemeClr val="hlink"/>
                </a:solidFill>
                <a:latin typeface="Malgun Gothic"/>
                <a:ea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www.~~~.~~~</a:t>
            </a:r>
            <a:r>
              <a:rPr lang="ko" dirty="0">
                <a:latin typeface="Malgun Gothic"/>
                <a:ea typeface="Malgun Gothic"/>
              </a:rPr>
              <a:t>)</a:t>
            </a:r>
            <a:r>
              <a:rPr lang="ko" err="1">
                <a:latin typeface="Malgun Gothic"/>
                <a:ea typeface="Malgun Gothic"/>
              </a:rPr>
              <a:t>를</a:t>
            </a:r>
            <a:r>
              <a:rPr lang="ko" dirty="0">
                <a:latin typeface="Malgun Gothic"/>
                <a:ea typeface="Malgun Gothic"/>
              </a:rPr>
              <a:t> 입력</a:t>
            </a:r>
            <a:r>
              <a:rPr lang="ko" altLang="en-US" dirty="0">
                <a:latin typeface="Malgun Gothic"/>
                <a:ea typeface="Malgun Gothic"/>
              </a:rPr>
              <a:t> </a:t>
            </a:r>
            <a:endParaRPr lang="ko-KR" altLang="en-US"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AutoNum type="arabicPeriod"/>
            </a:pPr>
            <a:r>
              <a:rPr lang="ko" dirty="0">
                <a:latin typeface="Malgun Gothic"/>
                <a:ea typeface="Malgun Gothic"/>
              </a:rPr>
              <a:t>브라우저가 해당 </a:t>
            </a:r>
            <a:r>
              <a:rPr lang="ko" err="1">
                <a:latin typeface="Malgun Gothic"/>
                <a:ea typeface="Malgun Gothic"/>
              </a:rPr>
              <a:t>URL에</a:t>
            </a:r>
            <a:r>
              <a:rPr lang="ko" dirty="0">
                <a:latin typeface="Malgun Gothic"/>
                <a:ea typeface="Malgun Gothic"/>
              </a:rPr>
              <a:t> 해당하는 </a:t>
            </a:r>
            <a:r>
              <a:rPr lang="ko" err="1">
                <a:latin typeface="Malgun Gothic"/>
                <a:ea typeface="Malgun Gothic"/>
              </a:rPr>
              <a:t>IP주소를</a:t>
            </a:r>
            <a:r>
              <a:rPr lang="ko" dirty="0">
                <a:latin typeface="Malgun Gothic"/>
                <a:ea typeface="Malgun Gothic"/>
              </a:rPr>
              <a:t> 찾기 위해 캐시에서 </a:t>
            </a:r>
            <a:r>
              <a:rPr lang="ko" err="1">
                <a:latin typeface="Malgun Gothic"/>
                <a:ea typeface="Malgun Gothic"/>
              </a:rPr>
              <a:t>DNS를</a:t>
            </a:r>
            <a:r>
              <a:rPr lang="ko" dirty="0">
                <a:latin typeface="Malgun Gothic"/>
                <a:ea typeface="Malgun Gothic"/>
              </a:rPr>
              <a:t> 확인하고 해당 </a:t>
            </a:r>
            <a:r>
              <a:rPr lang="ko" err="1">
                <a:latin typeface="Malgun Gothic"/>
                <a:ea typeface="Malgun Gothic"/>
              </a:rPr>
              <a:t>IP주소를</a:t>
            </a:r>
            <a:r>
              <a:rPr lang="ko" dirty="0">
                <a:latin typeface="Malgun Gothic"/>
                <a:ea typeface="Malgun Gothic"/>
              </a:rPr>
              <a:t> 특정한다. </a:t>
            </a:r>
            <a:r>
              <a:rPr lang="en-US" altLang="ko" dirty="0">
                <a:latin typeface="Malgun Gothic"/>
              </a:rPr>
              <a:t>(nameserver, ISP, </a:t>
            </a:r>
            <a:r>
              <a:rPr lang="en-US" altLang="ko" err="1">
                <a:latin typeface="Malgun Gothic"/>
              </a:rPr>
              <a:t>browser등에게</a:t>
            </a:r>
            <a:r>
              <a:rPr lang="en-US" altLang="ko" dirty="0">
                <a:latin typeface="Malgun Gothic"/>
              </a:rPr>
              <a:t> </a:t>
            </a:r>
            <a:r>
              <a:rPr lang="en-US" altLang="ko" err="1">
                <a:latin typeface="Malgun Gothic"/>
              </a:rPr>
              <a:t>ip</a:t>
            </a:r>
            <a:r>
              <a:rPr lang="en-US" altLang="ko" dirty="0">
                <a:latin typeface="Malgun Gothic"/>
              </a:rPr>
              <a:t> leak </a:t>
            </a:r>
            <a:r>
              <a:rPr lang="en-US" altLang="ko" err="1">
                <a:latin typeface="Malgun Gothic"/>
              </a:rPr>
              <a:t>발생</a:t>
            </a:r>
            <a:r>
              <a:rPr lang="en-US" altLang="ko" dirty="0">
                <a:latin typeface="Malgun Gothic"/>
              </a:rPr>
              <a:t>)</a:t>
            </a:r>
            <a:endParaRPr lang="ko" altLang="en-US" dirty="0"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AutoNum type="arabicPeriod"/>
            </a:pPr>
            <a:r>
              <a:rPr lang="ko" dirty="0">
                <a:latin typeface="Malgun Gothic"/>
                <a:ea typeface="Malgun Gothic"/>
              </a:rPr>
              <a:t>브라우저가 해당 서버와 TCP 연결을 시작한다 ( TCP 연결이란? )</a:t>
            </a:r>
            <a:r>
              <a:rPr lang="ko" altLang="en-US" dirty="0">
                <a:latin typeface="Malgun Gothic"/>
                <a:ea typeface="Malgun Gothic"/>
              </a:rPr>
              <a:t> </a:t>
            </a:r>
            <a:endParaRPr>
              <a:latin typeface="Malgun Gothic"/>
              <a:ea typeface="Malgun Gothic"/>
            </a:endParaRPr>
          </a:p>
          <a:p>
            <a:pPr>
              <a:lnSpc>
                <a:spcPct val="200000"/>
              </a:lnSpc>
              <a:buAutoNum type="arabicPeriod"/>
            </a:pPr>
            <a:r>
              <a:rPr lang="ko" altLang="en-US" dirty="0">
                <a:latin typeface="Malgun Gothic"/>
                <a:ea typeface="Malgun Gothic"/>
              </a:rPr>
              <a:t>브라우저가 웹 서버에 HTTP 요청을 전송 </a:t>
            </a:r>
          </a:p>
          <a:p>
            <a:pPr>
              <a:lnSpc>
                <a:spcPct val="200000"/>
              </a:lnSpc>
              <a:buAutoNum type="arabicPeriod"/>
            </a:pPr>
            <a:r>
              <a:rPr lang="ko" altLang="en-US" dirty="0">
                <a:latin typeface="Malgun Gothic"/>
                <a:ea typeface="Malgun Gothic"/>
              </a:rPr>
              <a:t>서버에서 해당 요청에 대한 응답을 전송. (</a:t>
            </a:r>
            <a:r>
              <a:rPr lang="ko" altLang="en-US" err="1">
                <a:latin typeface="Malgun Gothic"/>
                <a:ea typeface="Malgun Gothic"/>
              </a:rPr>
              <a:t>html</a:t>
            </a:r>
            <a:r>
              <a:rPr lang="ko" altLang="en-US" dirty="0">
                <a:latin typeface="Malgun Gothic"/>
                <a:ea typeface="Malgun Gothic"/>
              </a:rPr>
              <a:t>, </a:t>
            </a:r>
            <a:r>
              <a:rPr lang="ko" altLang="en-US" err="1">
                <a:latin typeface="Malgun Gothic"/>
                <a:ea typeface="Malgun Gothic"/>
              </a:rPr>
              <a:t>img</a:t>
            </a:r>
            <a:r>
              <a:rPr lang="ko" altLang="en-US" dirty="0">
                <a:latin typeface="Malgun Gothic"/>
                <a:ea typeface="Malgun Gothic"/>
              </a:rPr>
              <a:t>, </a:t>
            </a:r>
            <a:r>
              <a:rPr lang="ko" altLang="en-US" err="1">
                <a:latin typeface="Malgun Gothic"/>
                <a:ea typeface="Malgun Gothic"/>
              </a:rPr>
              <a:t>etc</a:t>
            </a:r>
            <a:r>
              <a:rPr lang="ko" altLang="en-US" dirty="0">
                <a:latin typeface="Malgun Gothic"/>
                <a:ea typeface="Malgun Gothic"/>
              </a:rPr>
              <a:t>...)</a:t>
            </a:r>
          </a:p>
          <a:p>
            <a:pPr marL="0" indent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FA43F5-E7D1-D7F1-57CD-3C40DAD5AE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574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39" y="312648"/>
            <a:ext cx="7217545" cy="43983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A0177E-07D3-2ADF-0659-73F7097EA993}"/>
              </a:ext>
            </a:extLst>
          </p:cNvPr>
          <p:cNvSpPr txBox="1"/>
          <p:nvPr/>
        </p:nvSpPr>
        <p:spPr>
          <a:xfrm>
            <a:off x="1477971" y="1246235"/>
            <a:ext cx="7461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취약점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6F726-E8C8-975F-199B-D4C219AA93EA}"/>
              </a:ext>
            </a:extLst>
          </p:cNvPr>
          <p:cNvSpPr txBox="1"/>
          <p:nvPr/>
        </p:nvSpPr>
        <p:spPr>
          <a:xfrm>
            <a:off x="1477970" y="2357871"/>
            <a:ext cx="7461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취약점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909E2-7D13-03F1-C0A4-C110C1885BC9}"/>
              </a:ext>
            </a:extLst>
          </p:cNvPr>
          <p:cNvSpPr txBox="1"/>
          <p:nvPr/>
        </p:nvSpPr>
        <p:spPr>
          <a:xfrm>
            <a:off x="6304357" y="1859551"/>
            <a:ext cx="7461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취약점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0A99C-844C-C3BB-03F8-CE1BC7A91F73}"/>
              </a:ext>
            </a:extLst>
          </p:cNvPr>
          <p:cNvSpPr txBox="1"/>
          <p:nvPr/>
        </p:nvSpPr>
        <p:spPr>
          <a:xfrm>
            <a:off x="6997823" y="2779527"/>
            <a:ext cx="7461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취약점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EEBFB-08CB-86A3-9047-6C91DAE32F82}"/>
              </a:ext>
            </a:extLst>
          </p:cNvPr>
          <p:cNvSpPr txBox="1"/>
          <p:nvPr/>
        </p:nvSpPr>
        <p:spPr>
          <a:xfrm>
            <a:off x="3007778" y="1246234"/>
            <a:ext cx="7461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취약점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4DB97-A365-A629-B720-3A9821810E7D}"/>
              </a:ext>
            </a:extLst>
          </p:cNvPr>
          <p:cNvSpPr txBox="1"/>
          <p:nvPr/>
        </p:nvSpPr>
        <p:spPr>
          <a:xfrm>
            <a:off x="5558619" y="3371935"/>
            <a:ext cx="7461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취약점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D1560-4C81-23B4-1A4F-13104C53BD08}"/>
              </a:ext>
            </a:extLst>
          </p:cNvPr>
          <p:cNvSpPr txBox="1"/>
          <p:nvPr/>
        </p:nvSpPr>
        <p:spPr>
          <a:xfrm>
            <a:off x="2223708" y="4668264"/>
            <a:ext cx="7461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취약점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BB5AD-37BC-8662-DFA4-34A612301A2B}"/>
              </a:ext>
            </a:extLst>
          </p:cNvPr>
          <p:cNvSpPr txBox="1"/>
          <p:nvPr/>
        </p:nvSpPr>
        <p:spPr>
          <a:xfrm>
            <a:off x="4849909" y="762290"/>
            <a:ext cx="36524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/>
              <a:t>다수의 취약점 존재...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21C0CB-5511-70FE-5638-1AA20DEA9E3B}"/>
              </a:ext>
            </a:extLst>
          </p:cNvPr>
          <p:cNvSpPr txBox="1"/>
          <p:nvPr/>
        </p:nvSpPr>
        <p:spPr>
          <a:xfrm>
            <a:off x="4199564" y="1800310"/>
            <a:ext cx="7461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취약점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6940B-7FE7-8906-C355-B1175B7F5574}"/>
              </a:ext>
            </a:extLst>
          </p:cNvPr>
          <p:cNvSpPr txBox="1"/>
          <p:nvPr/>
        </p:nvSpPr>
        <p:spPr>
          <a:xfrm>
            <a:off x="4199564" y="2831798"/>
            <a:ext cx="7461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취약점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8FF6A-9457-7423-6256-2D9FE266880C}"/>
              </a:ext>
            </a:extLst>
          </p:cNvPr>
          <p:cNvSpPr txBox="1"/>
          <p:nvPr/>
        </p:nvSpPr>
        <p:spPr>
          <a:xfrm>
            <a:off x="2969446" y="3371935"/>
            <a:ext cx="7461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FF0000"/>
                </a:solidFill>
              </a:rPr>
              <a:t>취약점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250A87D-689B-1458-1054-DE3518F569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26</a:t>
            </a:fld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BCEEA-099D-8C55-309D-8482DB6C1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Malgun Gothic"/>
                <a:ea typeface="Malgun Gothic"/>
              </a:rPr>
              <a:t>VPN (</a:t>
            </a:r>
            <a:r>
              <a:rPr lang="ko-KR" altLang="en-US" dirty="0" err="1">
                <a:latin typeface="Malgun Gothic"/>
                <a:ea typeface="Malgun Gothic"/>
              </a:rPr>
              <a:t>Virtual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dirty="0" err="1">
                <a:latin typeface="Malgun Gothic"/>
                <a:ea typeface="Malgun Gothic"/>
              </a:rPr>
              <a:t>Private</a:t>
            </a:r>
            <a:r>
              <a:rPr lang="ko-KR" altLang="en-US" dirty="0">
                <a:latin typeface="Malgun Gothic"/>
                <a:ea typeface="Malgun Gothic"/>
              </a:rPr>
              <a:t> Network) 소개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B0EA83-99A9-E1AA-BE4D-DCB9A5716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365" y="1152475"/>
            <a:ext cx="8520600" cy="4005323"/>
          </a:xfrm>
        </p:spPr>
        <p:txBody>
          <a:bodyPr/>
          <a:lstStyle/>
          <a:p>
            <a:r>
              <a:rPr lang="ko-KR" altLang="en-US" dirty="0"/>
              <a:t>사용자가 사설망에 연결된 것처럼 인터넷에 접속하게 해주는 서비스</a:t>
            </a:r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r>
              <a:rPr lang="ko-KR" altLang="en-US" err="1">
                <a:latin typeface="Malgun Gothic"/>
                <a:ea typeface="Malgun Gothic"/>
              </a:rPr>
              <a:t>A</a:t>
            </a:r>
            <a:r>
              <a:rPr lang="ko-KR" altLang="en-US" dirty="0">
                <a:latin typeface="Malgun Gothic"/>
                <a:ea typeface="Malgun Gothic"/>
              </a:rPr>
              <a:t>(</a:t>
            </a:r>
            <a:r>
              <a:rPr lang="ko-KR" altLang="en-US" err="1">
                <a:latin typeface="Malgun Gothic"/>
                <a:ea typeface="Malgun Gothic"/>
              </a:rPr>
              <a:t>user</a:t>
            </a:r>
            <a:r>
              <a:rPr lang="ko-KR" altLang="en-US" dirty="0">
                <a:latin typeface="Malgun Gothic"/>
                <a:ea typeface="Malgun Gothic"/>
              </a:rPr>
              <a:t>) - </a:t>
            </a:r>
            <a:r>
              <a:rPr lang="ko-KR" altLang="en-US" err="1">
                <a:latin typeface="Malgun Gothic"/>
                <a:ea typeface="Malgun Gothic"/>
              </a:rPr>
              <a:t>B</a:t>
            </a:r>
            <a:r>
              <a:rPr lang="ko-KR" altLang="en-US" dirty="0">
                <a:latin typeface="Malgun Gothic"/>
                <a:ea typeface="Malgun Gothic"/>
              </a:rPr>
              <a:t>(VPN) - </a:t>
            </a:r>
            <a:r>
              <a:rPr lang="ko-KR" altLang="en-US" err="1">
                <a:latin typeface="Malgun Gothic"/>
                <a:ea typeface="Malgun Gothic"/>
              </a:rPr>
              <a:t>request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err="1">
                <a:latin typeface="Malgun Gothic"/>
                <a:ea typeface="Malgun Gothic"/>
              </a:rPr>
              <a:t>server</a:t>
            </a:r>
            <a:r>
              <a:rPr lang="ko-KR" altLang="en-US" dirty="0">
                <a:latin typeface="Malgun Gothic"/>
                <a:ea typeface="Malgun Gothic"/>
              </a:rPr>
              <a:t> 로 연결됨. 즉 </a:t>
            </a:r>
            <a:r>
              <a:rPr lang="ko-KR" altLang="en-US" err="1">
                <a:latin typeface="Malgun Gothic"/>
                <a:ea typeface="Malgun Gothic"/>
              </a:rPr>
              <a:t>A에</a:t>
            </a:r>
            <a:r>
              <a:rPr lang="ko-KR" altLang="en-US" dirty="0">
                <a:latin typeface="Malgun Gothic"/>
                <a:ea typeface="Malgun Gothic"/>
              </a:rPr>
              <a:t> 대한 정보가 </a:t>
            </a:r>
            <a:r>
              <a:rPr lang="ko-KR" altLang="en-US" err="1">
                <a:latin typeface="Malgun Gothic"/>
                <a:ea typeface="Malgun Gothic"/>
              </a:rPr>
              <a:t>숨겨짐</a:t>
            </a:r>
            <a:r>
              <a:rPr lang="ko-KR" altLang="en-US" dirty="0">
                <a:latin typeface="Malgun Gothic"/>
                <a:ea typeface="Malgun Gothic"/>
              </a:rPr>
              <a:t>.</a:t>
            </a:r>
          </a:p>
        </p:txBody>
      </p:sp>
      <p:pic>
        <p:nvPicPr>
          <p:cNvPr id="4" name="그림 3" descr="VPN이란? 이미지">
            <a:extLst>
              <a:ext uri="{FF2B5EF4-FFF2-40B4-BE49-F238E27FC236}">
                <a16:creationId xmlns:a16="http://schemas.microsoft.com/office/drawing/2014/main" id="{7EE6349F-97D6-E038-6B7C-D7B378CDE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114" y="1688015"/>
            <a:ext cx="2743200" cy="2743200"/>
          </a:xfrm>
          <a:prstGeom prst="rect">
            <a:avLst/>
          </a:prstGeom>
        </p:spPr>
      </p:pic>
      <p:pic>
        <p:nvPicPr>
          <p:cNvPr id="5" name="그림 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9C8B3901-C222-1768-63BD-E7ADB1613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2" y="1661053"/>
            <a:ext cx="5335858" cy="280061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80B677-CE15-24EF-D4D1-1A15934818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dirty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71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08B7D-BD36-4FAF-739A-247ECA35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 VPN.. </a:t>
            </a:r>
            <a:r>
              <a:rPr lang="ko-KR" altLang="en-US" dirty="0" err="1"/>
              <a:t>그정돈가</a:t>
            </a:r>
            <a:r>
              <a:rPr lang="ko-KR" altLang="en-US" dirty="0"/>
              <a:t>?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72D2D1-5AE0-0DE5-8F58-7E7E05467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5941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Calibri"/>
              <a:buChar char="-"/>
            </a:pPr>
            <a:r>
              <a:rPr lang="ko-KR" altLang="en-US" dirty="0" err="1">
                <a:latin typeface="Malgun Gothic"/>
                <a:ea typeface="Malgun Gothic"/>
              </a:rPr>
              <a:t>VPN이</a:t>
            </a:r>
            <a:r>
              <a:rPr lang="ko-KR" altLang="en-US" dirty="0">
                <a:latin typeface="Malgun Gothic"/>
                <a:ea typeface="Malgun Gothic"/>
              </a:rPr>
              <a:t> 완전한 익명성을 보장하지는 않는다. </a:t>
            </a:r>
            <a:endParaRPr lang="ko-KR">
              <a:latin typeface="Malgun Gothic"/>
              <a:ea typeface="Malgun Gothic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dirty="0">
                <a:latin typeface="Malgun Gothic"/>
                <a:ea typeface="Malgun Gothic"/>
              </a:rPr>
              <a:t>단말기와 </a:t>
            </a:r>
            <a:r>
              <a:rPr lang="ko-KR" altLang="en-US" dirty="0" err="1">
                <a:latin typeface="Malgun Gothic"/>
                <a:ea typeface="Malgun Gothic"/>
              </a:rPr>
              <a:t>vpn</a:t>
            </a:r>
            <a:r>
              <a:rPr lang="ko-KR" altLang="en-US" dirty="0">
                <a:latin typeface="Malgun Gothic"/>
                <a:ea typeface="Malgun Gothic"/>
              </a:rPr>
              <a:t> 서버 </a:t>
            </a:r>
            <a:r>
              <a:rPr lang="ko-KR" altLang="en-US" dirty="0" err="1">
                <a:latin typeface="Malgun Gothic"/>
                <a:ea typeface="Malgun Gothic"/>
              </a:rPr>
              <a:t>가이의</a:t>
            </a:r>
            <a:r>
              <a:rPr lang="ko-KR" altLang="en-US" dirty="0">
                <a:latin typeface="Malgun Gothic"/>
                <a:ea typeface="Malgun Gothic"/>
              </a:rPr>
              <a:t> 통신을 암호화.. 즉 </a:t>
            </a:r>
            <a:r>
              <a:rPr lang="ko-KR" altLang="en-US" dirty="0" err="1">
                <a:latin typeface="Malgun Gothic"/>
                <a:ea typeface="Malgun Gothic"/>
              </a:rPr>
              <a:t>vpn</a:t>
            </a:r>
            <a:r>
              <a:rPr lang="ko-KR" altLang="en-US" dirty="0">
                <a:latin typeface="Malgun Gothic"/>
                <a:ea typeface="Malgun Gothic"/>
              </a:rPr>
              <a:t> 서버와 </a:t>
            </a:r>
            <a:r>
              <a:rPr lang="ko-KR" altLang="en-US" dirty="0" err="1">
                <a:latin typeface="Malgun Gothic"/>
                <a:ea typeface="Malgun Gothic"/>
              </a:rPr>
              <a:t>request</a:t>
            </a:r>
            <a:r>
              <a:rPr lang="ko-KR" altLang="en-US" dirty="0">
                <a:latin typeface="Malgun Gothic"/>
                <a:ea typeface="Malgun Gothic"/>
              </a:rPr>
              <a:t> 서버 사이의데이터 교환은 알게 됨</a:t>
            </a:r>
          </a:p>
          <a:p>
            <a:pPr marL="114300" indent="0">
              <a:lnSpc>
                <a:spcPct val="150000"/>
              </a:lnSpc>
              <a:buNone/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Font typeface="Calibri"/>
              <a:buChar char="-"/>
            </a:pPr>
            <a:r>
              <a:rPr lang="ko-KR" altLang="en-US" dirty="0">
                <a:latin typeface="Malgun Gothic"/>
                <a:ea typeface="Malgun Gothic"/>
              </a:rPr>
              <a:t>암호화의 해석 가능 (완전 해석 </a:t>
            </a:r>
            <a:r>
              <a:rPr lang="ko-KR" altLang="en-US" dirty="0" err="1">
                <a:latin typeface="Malgun Gothic"/>
                <a:ea typeface="Malgun Gothic"/>
              </a:rPr>
              <a:t>x</a:t>
            </a:r>
            <a:r>
              <a:rPr lang="ko-KR" altLang="en-US" dirty="0">
                <a:latin typeface="Malgun Gothic"/>
                <a:ea typeface="Malgun Gothic"/>
              </a:rPr>
              <a:t>, </a:t>
            </a:r>
            <a:r>
              <a:rPr lang="ko-KR" altLang="en-US" dirty="0" err="1">
                <a:latin typeface="Malgun Gothic"/>
                <a:ea typeface="Malgun Gothic"/>
              </a:rPr>
              <a:t>취약점,백도어</a:t>
            </a:r>
            <a:r>
              <a:rPr lang="ko-KR" altLang="en-US" dirty="0">
                <a:latin typeface="Malgun Gothic"/>
                <a:ea typeface="Malgun Gothic"/>
              </a:rPr>
              <a:t> 활용)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ko-KR" altLang="en-US" dirty="0">
                <a:latin typeface="Malgun Gothic"/>
                <a:ea typeface="Malgun Gothic"/>
              </a:rPr>
              <a:t>실제 사례들 존재.. 패킷 단위로 추적 가능.. </a:t>
            </a:r>
          </a:p>
          <a:p>
            <a:pPr marL="114300" indent="0">
              <a:lnSpc>
                <a:spcPct val="150000"/>
              </a:lnSpc>
              <a:buNone/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Font typeface="Calibri"/>
              <a:buChar char="-"/>
            </a:pPr>
            <a:r>
              <a:rPr lang="ko-KR" altLang="en-US" dirty="0">
                <a:latin typeface="Malgun Gothic"/>
                <a:ea typeface="Malgun Gothic"/>
              </a:rPr>
              <a:t>무료 </a:t>
            </a:r>
            <a:r>
              <a:rPr lang="ko-KR" altLang="en-US" dirty="0" err="1">
                <a:latin typeface="Malgun Gothic"/>
                <a:ea typeface="Malgun Gothic"/>
              </a:rPr>
              <a:t>vpn은</a:t>
            </a:r>
            <a:r>
              <a:rPr lang="ko-KR" altLang="en-US" dirty="0">
                <a:latin typeface="Malgun Gothic"/>
                <a:ea typeface="Malgun Gothic"/>
              </a:rPr>
              <a:t> 사용하지 말자.. (개인정보 유출) </a:t>
            </a:r>
            <a:r>
              <a:rPr lang="ko-KR" altLang="en-US" dirty="0" err="1">
                <a:latin typeface="Malgun Gothic"/>
                <a:ea typeface="Malgun Gothic"/>
              </a:rPr>
              <a:t>proton</a:t>
            </a:r>
            <a:r>
              <a:rPr lang="ko-KR" altLang="en-US" dirty="0">
                <a:latin typeface="Malgun Gothic"/>
                <a:ea typeface="Malgun Gothic"/>
              </a:rPr>
              <a:t>..?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BA02954-C326-A456-B5AE-D72B5CBC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396" y="2331301"/>
            <a:ext cx="2251015" cy="149147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616099-10A2-4329-6D1A-462955DCD1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342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3F1D8-045A-64D6-B085-98F7CD14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Tor</a:t>
            </a:r>
            <a:r>
              <a:rPr lang="ko-KR" altLang="en-US" dirty="0"/>
              <a:t> </a:t>
            </a:r>
            <a:r>
              <a:rPr lang="ko-KR" altLang="en-US" dirty="0" err="1"/>
              <a:t>Browser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A46F3B-3DA2-7EA2-CD23-239FFF105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ko-KR" altLang="en-US" dirty="0" err="1">
                <a:latin typeface="Malgun Gothic"/>
                <a:ea typeface="Malgun Gothic"/>
              </a:rPr>
              <a:t>Tor</a:t>
            </a:r>
            <a:r>
              <a:rPr lang="ko-KR" altLang="en-US" dirty="0">
                <a:latin typeface="Malgun Gothic"/>
                <a:ea typeface="Malgun Gothic"/>
              </a:rPr>
              <a:t> 네트워크를 사용해 개인정보와 익명성 보호. </a:t>
            </a:r>
            <a:endParaRPr lang="ko-KR">
              <a:latin typeface="Malgun Gothic"/>
              <a:ea typeface="Malgun Gothic"/>
            </a:endParaRPr>
          </a:p>
          <a:p>
            <a:pPr marL="114300" indent="0">
              <a:lnSpc>
                <a:spcPct val="200000"/>
              </a:lnSpc>
              <a:buNone/>
            </a:pPr>
            <a:r>
              <a:rPr lang="ko-KR" altLang="en-US" dirty="0">
                <a:latin typeface="Malgun Gothic"/>
                <a:ea typeface="Malgun Gothic"/>
              </a:rPr>
              <a:t>가상 터널 네트워크로 3개의 임의 서버를 통해 트래픽을 전송 각 계층 별 암호화. </a:t>
            </a:r>
          </a:p>
        </p:txBody>
      </p:sp>
      <p:pic>
        <p:nvPicPr>
          <p:cNvPr id="4" name="그림 3" descr="Tor의 작동방식">
            <a:extLst>
              <a:ext uri="{FF2B5EF4-FFF2-40B4-BE49-F238E27FC236}">
                <a16:creationId xmlns:a16="http://schemas.microsoft.com/office/drawing/2014/main" id="{05DC66BE-D405-D37F-FD93-1D34AF66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049" y="2387906"/>
            <a:ext cx="2862239" cy="1569930"/>
          </a:xfrm>
          <a:prstGeom prst="rect">
            <a:avLst/>
          </a:prstGeom>
        </p:spPr>
      </p:pic>
      <p:pic>
        <p:nvPicPr>
          <p:cNvPr id="5" name="그림 4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A133E778-8261-F186-80A6-0FDC4D396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67" y="2387058"/>
            <a:ext cx="3399015" cy="247417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57C8F9-D0CB-3D5B-5080-0980ACB0C5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9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0B3920-59FF-FDFD-AA9E-6C65158AF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2600"/>
              <a:t> 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6A276B-7C38-7C0C-CF16-AE9B4F24925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ko" sz="9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ko" altLang="en-US" sz="900"/>
          </a:p>
        </p:txBody>
      </p:sp>
      <p:graphicFrame>
        <p:nvGraphicFramePr>
          <p:cNvPr id="13" name="텍스트 개체 틀 2">
            <a:extLst>
              <a:ext uri="{FF2B5EF4-FFF2-40B4-BE49-F238E27FC236}">
                <a16:creationId xmlns:a16="http://schemas.microsoft.com/office/drawing/2014/main" id="{43CD380F-58A2-F349-65B5-62393B5C70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0954466"/>
              </p:ext>
            </p:extLst>
          </p:nvPr>
        </p:nvGraphicFramePr>
        <p:xfrm>
          <a:off x="311700" y="1208225"/>
          <a:ext cx="85206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238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8C7A9-BA71-50C0-3D07-E16C564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Tor</a:t>
            </a:r>
            <a:r>
              <a:rPr lang="ko-KR" altLang="en-US" dirty="0"/>
              <a:t> 도 완벽하지는 않다..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A71D2A-292C-A528-32CF-9BF82DAE8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Malgun Gothic"/>
                <a:ea typeface="Malgun Gothic"/>
              </a:rPr>
              <a:t>But</a:t>
            </a:r>
            <a:r>
              <a:rPr lang="ko-KR" altLang="en-US" dirty="0">
                <a:latin typeface="Malgun Gothic"/>
                <a:ea typeface="Malgun Gothic"/>
              </a:rPr>
              <a:t>! 거의 완벽하다.. </a:t>
            </a:r>
          </a:p>
          <a:p>
            <a:pPr>
              <a:lnSpc>
                <a:spcPct val="114999"/>
              </a:lnSpc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14999"/>
              </a:lnSpc>
            </a:pPr>
            <a:r>
              <a:rPr lang="ko-KR" altLang="en-US" dirty="0">
                <a:latin typeface="Malgun Gothic"/>
                <a:ea typeface="Malgun Gothic"/>
              </a:rPr>
              <a:t>국제 수사 공조 필요.. </a:t>
            </a:r>
          </a:p>
          <a:p>
            <a:pPr>
              <a:lnSpc>
                <a:spcPct val="114999"/>
              </a:lnSpc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14999"/>
              </a:lnSpc>
            </a:pPr>
            <a:r>
              <a:rPr lang="ko-KR" altLang="en-US" dirty="0">
                <a:latin typeface="Malgun Gothic"/>
                <a:ea typeface="Malgun Gothic"/>
              </a:rPr>
              <a:t>사실상 </a:t>
            </a:r>
            <a:r>
              <a:rPr lang="ko-KR" altLang="en-US" dirty="0" err="1">
                <a:latin typeface="Malgun Gothic"/>
                <a:ea typeface="Malgun Gothic"/>
              </a:rPr>
              <a:t>못잡는다</a:t>
            </a:r>
            <a:r>
              <a:rPr lang="ko-KR" altLang="en-US" dirty="0">
                <a:latin typeface="Malgun Gothic"/>
                <a:ea typeface="Malgun Gothic"/>
              </a:rPr>
              <a:t>.. </a:t>
            </a:r>
          </a:p>
          <a:p>
            <a:pPr>
              <a:lnSpc>
                <a:spcPct val="114999"/>
              </a:lnSpc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14999"/>
              </a:lnSpc>
            </a:pPr>
            <a:r>
              <a:rPr lang="ko-KR" altLang="en-US" dirty="0">
                <a:latin typeface="Malgun Gothic"/>
                <a:ea typeface="Malgun Gothic"/>
              </a:rPr>
              <a:t>결과적으로 </a:t>
            </a:r>
            <a:r>
              <a:rPr lang="ko-KR" altLang="en-US" dirty="0" err="1">
                <a:latin typeface="Malgun Gothic"/>
                <a:ea typeface="Malgun Gothic"/>
              </a:rPr>
              <a:t>Tor을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dirty="0" err="1">
                <a:latin typeface="Malgun Gothic"/>
                <a:ea typeface="Malgun Gothic"/>
              </a:rPr>
              <a:t>썻다</a:t>
            </a:r>
            <a:r>
              <a:rPr lang="ko-KR" altLang="en-US" dirty="0">
                <a:latin typeface="Malgun Gothic"/>
                <a:ea typeface="Malgun Gothic"/>
              </a:rPr>
              <a:t>! 기록밖에 찾을 수 없다.. (암호화를 모두 풀면 찾을 수 있다)</a:t>
            </a:r>
          </a:p>
          <a:p>
            <a:pPr>
              <a:lnSpc>
                <a:spcPct val="114999"/>
              </a:lnSpc>
            </a:pPr>
            <a:endParaRPr lang="ko-KR" altLang="en-US" dirty="0">
              <a:latin typeface="Malgun Gothic"/>
              <a:ea typeface="Malgun Gothic"/>
            </a:endParaRPr>
          </a:p>
          <a:p>
            <a:pPr>
              <a:lnSpc>
                <a:spcPct val="114999"/>
              </a:lnSpc>
            </a:pPr>
            <a:r>
              <a:rPr lang="ko-KR" altLang="en-US" dirty="0">
                <a:latin typeface="Malgun Gothic"/>
                <a:ea typeface="Malgun Gothic"/>
              </a:rPr>
              <a:t>범죄 저지르지 말자.. 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084C17-092B-1D4D-6BC6-6388C34795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24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1646C-7B2F-D23D-093A-34377F77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</p:spPr>
        <p:txBody>
          <a:bodyPr wrap="square" anchor="ctr">
            <a:normAutofit/>
          </a:bodyPr>
          <a:lstStyle/>
          <a:p>
            <a:r>
              <a:rPr lang="ko-KR" altLang="en-US" dirty="0"/>
              <a:t>끝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478E7B-8E27-C51D-7D83-91F3C5D909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간단한 용어 정리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2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2575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dirty="0">
                <a:latin typeface="Malgun Gothic"/>
                <a:ea typeface="Malgun Gothic"/>
              </a:rPr>
              <a:t>ISP(</a:t>
            </a:r>
            <a:r>
              <a:rPr lang="ko" dirty="0" err="1">
                <a:latin typeface="Malgun Gothic"/>
                <a:ea typeface="Malgun Gothic"/>
              </a:rPr>
              <a:t>Internet</a:t>
            </a:r>
            <a:r>
              <a:rPr lang="ko" dirty="0">
                <a:latin typeface="Malgun Gothic"/>
                <a:ea typeface="Malgun Gothic"/>
              </a:rPr>
              <a:t> Service </a:t>
            </a:r>
            <a:r>
              <a:rPr lang="ko" dirty="0" err="1">
                <a:latin typeface="Malgun Gothic"/>
                <a:ea typeface="Malgun Gothic"/>
              </a:rPr>
              <a:t>Provider</a:t>
            </a:r>
            <a:r>
              <a:rPr lang="ko" dirty="0">
                <a:latin typeface="Malgun Gothic"/>
                <a:ea typeface="Malgun Gothic"/>
              </a:rPr>
              <a:t>) : 개인이나 기업체에게 인터넷 접속 서비스, 웹사이트 구축 및 </a:t>
            </a:r>
            <a:r>
              <a:rPr lang="ko" dirty="0" err="1">
                <a:latin typeface="Malgun Gothic"/>
                <a:ea typeface="Malgun Gothic"/>
              </a:rPr>
              <a:t>웹호스팅</a:t>
            </a:r>
            <a:r>
              <a:rPr lang="ko" dirty="0">
                <a:latin typeface="Malgun Gothic"/>
                <a:ea typeface="Malgun Gothic"/>
              </a:rPr>
              <a:t> 서비스 등을 제공하는 회사 ( 즉 통신사 )</a:t>
            </a:r>
            <a:endParaRPr lang="ko-KR" altLang="en-US">
              <a:latin typeface="Malgun Gothic"/>
              <a:ea typeface="Malgun Gothic"/>
            </a:endParaRPr>
          </a:p>
          <a:p>
            <a:pPr marL="457200" lvl="0" indent="-32575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dirty="0">
                <a:latin typeface="Malgun Gothic"/>
                <a:ea typeface="Malgun Gothic"/>
              </a:rPr>
              <a:t>IP(</a:t>
            </a:r>
            <a:r>
              <a:rPr lang="ko" dirty="0" err="1">
                <a:latin typeface="Malgun Gothic"/>
                <a:ea typeface="Malgun Gothic"/>
              </a:rPr>
              <a:t>Internet</a:t>
            </a:r>
            <a:r>
              <a:rPr lang="ko" dirty="0">
                <a:latin typeface="Malgun Gothic"/>
                <a:ea typeface="Malgun Gothic"/>
              </a:rPr>
              <a:t> </a:t>
            </a:r>
            <a:r>
              <a:rPr lang="ko" dirty="0" err="1">
                <a:latin typeface="Malgun Gothic"/>
                <a:ea typeface="Malgun Gothic"/>
              </a:rPr>
              <a:t>Protocol</a:t>
            </a:r>
            <a:r>
              <a:rPr lang="ko" dirty="0">
                <a:latin typeface="Malgun Gothic"/>
                <a:ea typeface="Malgun Gothic"/>
              </a:rPr>
              <a:t>) : 인터넷이 통하는 네트워크에서 정보를 수신하고 송신하는 통신 규약</a:t>
            </a:r>
            <a:endParaRPr>
              <a:latin typeface="Malgun Gothic"/>
              <a:ea typeface="Malgun Gothic"/>
            </a:endParaRPr>
          </a:p>
          <a:p>
            <a:pPr indent="-325755">
              <a:lnSpc>
                <a:spcPct val="200000"/>
              </a:lnSpc>
              <a:buSzPct val="100000"/>
              <a:buAutoNum type="arabicPeriod"/>
            </a:pPr>
            <a:r>
              <a:rPr lang="ko" dirty="0">
                <a:latin typeface="Malgun Gothic"/>
                <a:ea typeface="Malgun Gothic"/>
              </a:rPr>
              <a:t>IP 주소 : 통신에 필요한 고유 주소.</a:t>
            </a:r>
            <a:r>
              <a:rPr lang="ko" altLang="en-US" dirty="0">
                <a:latin typeface="Malgun Gothic"/>
                <a:ea typeface="Malgun Gothic"/>
              </a:rPr>
              <a:t> </a:t>
            </a:r>
            <a:endParaRPr lang="ko" altLang="en-US">
              <a:latin typeface="Malgun Gothic"/>
            </a:endParaRPr>
          </a:p>
          <a:p>
            <a:pPr marL="457200" lvl="0" indent="-32575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dirty="0" err="1">
                <a:latin typeface="Malgun Gothic"/>
                <a:ea typeface="Malgun Gothic"/>
              </a:rPr>
              <a:t>Domain</a:t>
            </a:r>
            <a:r>
              <a:rPr lang="ko" dirty="0">
                <a:latin typeface="Malgun Gothic"/>
                <a:ea typeface="Malgun Gothic"/>
              </a:rPr>
              <a:t> : 인터넷에 연결된 컴퓨터를 사람이 쉽게 </a:t>
            </a:r>
            <a:r>
              <a:rPr lang="ko" dirty="0" err="1">
                <a:latin typeface="Malgun Gothic"/>
                <a:ea typeface="Malgun Gothic"/>
              </a:rPr>
              <a:t>기억,입력할</a:t>
            </a:r>
            <a:r>
              <a:rPr lang="ko" dirty="0">
                <a:latin typeface="Malgun Gothic"/>
                <a:ea typeface="Malgun Gothic"/>
              </a:rPr>
              <a:t> 수 있도록 문자로 만든 IP</a:t>
            </a:r>
            <a:endParaRPr>
              <a:latin typeface="Malgun Gothic"/>
              <a:ea typeface="Malgun Gothic"/>
            </a:endParaRPr>
          </a:p>
          <a:p>
            <a:pPr indent="-325755">
              <a:lnSpc>
                <a:spcPct val="200000"/>
              </a:lnSpc>
              <a:buSzPct val="100000"/>
              <a:buAutoNum type="arabicPeriod"/>
            </a:pPr>
            <a:r>
              <a:rPr lang="ko" dirty="0" err="1">
                <a:latin typeface="Malgun Gothic"/>
                <a:ea typeface="Malgun Gothic"/>
              </a:rPr>
              <a:t>Protocol</a:t>
            </a:r>
            <a:r>
              <a:rPr lang="ko" dirty="0">
                <a:latin typeface="Malgun Gothic"/>
                <a:ea typeface="Malgun Gothic"/>
              </a:rPr>
              <a:t> : 컴퓨터 내 외부에서 데이터의 교환 방식을 정의하는 규칙 체계</a:t>
            </a:r>
            <a:r>
              <a:rPr lang="ko" altLang="en-US" dirty="0">
                <a:latin typeface="Malgun Gothic"/>
                <a:ea typeface="Malgun Gothic"/>
              </a:rPr>
              <a:t> </a:t>
            </a:r>
            <a:endParaRPr>
              <a:latin typeface="Malgun Gothic"/>
            </a:endParaRPr>
          </a:p>
          <a:p>
            <a:pPr marL="457200" lvl="0" indent="-32575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dirty="0">
                <a:latin typeface="Malgun Gothic"/>
                <a:ea typeface="Malgun Gothic"/>
              </a:rPr>
              <a:t>TTL(Time </a:t>
            </a:r>
            <a:r>
              <a:rPr lang="ko" dirty="0" err="1">
                <a:latin typeface="Malgun Gothic"/>
                <a:ea typeface="Malgun Gothic"/>
              </a:rPr>
              <a:t>To</a:t>
            </a:r>
            <a:r>
              <a:rPr lang="ko" dirty="0">
                <a:latin typeface="Malgun Gothic"/>
                <a:ea typeface="Malgun Gothic"/>
              </a:rPr>
              <a:t> Live) : 데이터의 생존 시간. (무한한 방황 방지)</a:t>
            </a:r>
            <a:endParaRPr>
              <a:latin typeface="Malgun Gothic"/>
              <a:ea typeface="Malgun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EDED7E-CDEF-6690-CF86-3FCFB756EF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dirty="0"/>
              <a:t>4</a:t>
            </a:fld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웹의 접속 과정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브라우저 주소창에 도메인 주소 </a:t>
            </a:r>
            <a:r>
              <a:rPr lang="ko" dirty="0" err="1"/>
              <a:t>or</a:t>
            </a:r>
            <a:r>
              <a:rPr lang="ko" dirty="0"/>
              <a:t> URL(</a:t>
            </a:r>
            <a:r>
              <a:rPr lang="ko" dirty="0" err="1"/>
              <a:t>http</a:t>
            </a:r>
            <a:r>
              <a:rPr lang="ko" dirty="0"/>
              <a:t>(</a:t>
            </a:r>
            <a:r>
              <a:rPr lang="ko" dirty="0" err="1"/>
              <a:t>s</a:t>
            </a:r>
            <a:r>
              <a:rPr lang="ko" dirty="0"/>
              <a:t>)://</a:t>
            </a:r>
            <a:r>
              <a:rPr lang="ko" u="sng" dirty="0">
                <a:solidFill>
                  <a:schemeClr val="hlink"/>
                </a:solidFill>
                <a:hlinkClick r:id="rId3"/>
              </a:rPr>
              <a:t>www.google.</a:t>
            </a:r>
            <a:r>
              <a:rPr lang="ko" dirty="0" err="1"/>
              <a:t>com</a:t>
            </a:r>
            <a:r>
              <a:rPr lang="ko" dirty="0"/>
              <a:t>)</a:t>
            </a:r>
            <a:r>
              <a:rPr lang="ko" dirty="0" err="1"/>
              <a:t>를</a:t>
            </a:r>
            <a:r>
              <a:rPr lang="ko" dirty="0"/>
              <a:t> 입력 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브라우저가 해당 </a:t>
            </a:r>
            <a:r>
              <a:rPr lang="ko" dirty="0" err="1"/>
              <a:t>URL에</a:t>
            </a:r>
            <a:r>
              <a:rPr lang="ko" dirty="0"/>
              <a:t> 해당하는 </a:t>
            </a:r>
            <a:r>
              <a:rPr lang="ko" dirty="0" err="1"/>
              <a:t>IP주소를</a:t>
            </a:r>
            <a:r>
              <a:rPr lang="ko" dirty="0"/>
              <a:t> 찾기 위해 캐시에서 </a:t>
            </a:r>
            <a:r>
              <a:rPr lang="ko" dirty="0" err="1"/>
              <a:t>DNS를</a:t>
            </a:r>
            <a:r>
              <a:rPr lang="ko" dirty="0"/>
              <a:t> 확인한다. (</a:t>
            </a:r>
            <a:r>
              <a:rPr lang="ko" dirty="0" err="1"/>
              <a:t>DNS란</a:t>
            </a:r>
            <a:r>
              <a:rPr lang="ko" dirty="0"/>
              <a:t>?)</a:t>
            </a:r>
            <a:endParaRPr dirty="0"/>
          </a:p>
          <a:p>
            <a:pPr marL="457200" lvl="0" indent="0" algn="ctr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311700" y="2827400"/>
            <a:ext cx="85206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af-ZA" altLang="ko" sz="1800" dirty="0">
                <a:solidFill>
                  <a:schemeClr val="dk2"/>
                </a:solidFill>
              </a:rPr>
              <a:t> </a:t>
            </a:r>
            <a:r>
              <a:rPr lang="af-ZA" altLang="ko" sz="3000" b="1" dirty="0" err="1">
                <a:solidFill>
                  <a:schemeClr val="dk2"/>
                </a:solidFill>
              </a:rPr>
              <a:t>Domain</a:t>
            </a:r>
            <a:r>
              <a:rPr lang="af-ZA" altLang="ko" sz="3000" b="1" dirty="0">
                <a:solidFill>
                  <a:schemeClr val="dk2"/>
                </a:solidFill>
              </a:rPr>
              <a:t> Name </a:t>
            </a:r>
            <a:r>
              <a:rPr lang="af-ZA" altLang="ko" sz="3000" b="1" dirty="0" err="1">
                <a:solidFill>
                  <a:schemeClr val="dk2"/>
                </a:solidFill>
              </a:rPr>
              <a:t>System</a:t>
            </a:r>
            <a:r>
              <a:rPr lang="af-ZA" altLang="ko" sz="3000" b="1" dirty="0">
                <a:solidFill>
                  <a:schemeClr val="dk2"/>
                </a:solidFill>
              </a:rPr>
              <a:t> ???</a:t>
            </a:r>
            <a:endParaRPr lang="af-ZA" sz="1800" dirty="0">
              <a:solidFill>
                <a:schemeClr val="dk2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F59912-03B3-4D84-127F-770B8EA9EB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 dirty="0"/>
              <a:t>5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Domain name ? 좀 더 자세하게 알아보자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9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err="1">
                <a:latin typeface="Malgun Gothic"/>
                <a:ea typeface="Malgun Gothic"/>
              </a:rPr>
              <a:t>ex</a:t>
            </a:r>
            <a:r>
              <a:rPr lang="ko" dirty="0">
                <a:latin typeface="Malgun Gothic"/>
                <a:ea typeface="Malgun Gothic"/>
              </a:rPr>
              <a:t>) </a:t>
            </a:r>
            <a:r>
              <a:rPr lang="ko" u="sng" dirty="0">
                <a:solidFill>
                  <a:schemeClr val="hlink"/>
                </a:solidFill>
                <a:latin typeface="Malgun Gothic"/>
                <a:ea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https://google.co.kr/index</a:t>
            </a:r>
            <a:endParaRPr lang="ko-KR" altLang="en-US">
              <a:solidFill>
                <a:schemeClr val="hlink"/>
              </a:solidFill>
              <a:latin typeface="Malgun Gothic"/>
              <a:ea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err="1">
                <a:latin typeface="Malgun Gothic"/>
                <a:ea typeface="Malgun Gothic"/>
              </a:rPr>
              <a:t>https</a:t>
            </a:r>
            <a:r>
              <a:rPr lang="ko" dirty="0">
                <a:latin typeface="Malgun Gothic"/>
                <a:ea typeface="Malgun Gothic"/>
              </a:rPr>
              <a:t> -&gt; 프로토콜</a:t>
            </a:r>
            <a:endParaRPr>
              <a:latin typeface="Malgun Gothic"/>
              <a:ea typeface="Malgun Gothic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ko" dirty="0">
                <a:latin typeface="Malgun Gothic"/>
                <a:ea typeface="Malgun Gothic"/>
              </a:rPr>
              <a:t>google.co.kr -&gt; 도메인 이름</a:t>
            </a:r>
            <a:r>
              <a:rPr lang="ko" altLang="en-US" dirty="0">
                <a:latin typeface="Malgun Gothic"/>
                <a:ea typeface="Malgun Gothic"/>
              </a:rPr>
              <a:t> </a:t>
            </a:r>
            <a:endParaRPr>
              <a:latin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</a:rPr>
              <a:t>/</a:t>
            </a:r>
            <a:r>
              <a:rPr lang="ko" err="1">
                <a:latin typeface="Malgun Gothic"/>
                <a:ea typeface="Malgun Gothic"/>
              </a:rPr>
              <a:t>index</a:t>
            </a:r>
            <a:r>
              <a:rPr lang="ko" dirty="0">
                <a:latin typeface="Malgun Gothic"/>
                <a:ea typeface="Malgun Gothic"/>
              </a:rPr>
              <a:t> -&gt; 상세 페이지</a:t>
            </a:r>
            <a:endParaRPr>
              <a:latin typeface="Malgun Gothic"/>
              <a:ea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algun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</a:rPr>
              <a:t>일반적으로 . </a:t>
            </a:r>
            <a:r>
              <a:rPr lang="ko" err="1">
                <a:latin typeface="Malgun Gothic"/>
                <a:ea typeface="Malgun Gothic"/>
              </a:rPr>
              <a:t>으로</a:t>
            </a:r>
            <a:r>
              <a:rPr lang="ko" dirty="0">
                <a:latin typeface="Malgun Gothic"/>
                <a:ea typeface="Malgun Gothic"/>
              </a:rPr>
              <a:t> 구분된 </a:t>
            </a:r>
            <a:r>
              <a:rPr lang="ko" err="1">
                <a:latin typeface="Malgun Gothic"/>
                <a:ea typeface="Malgun Gothic"/>
              </a:rPr>
              <a:t>part로</a:t>
            </a:r>
            <a:r>
              <a:rPr lang="ko" dirty="0">
                <a:latin typeface="Malgun Gothic"/>
                <a:ea typeface="Malgun Gothic"/>
              </a:rPr>
              <a:t> 나뉨 (구분된 개수에 따라 2LD, 3LD로 구분)</a:t>
            </a:r>
            <a:endParaRPr>
              <a:latin typeface="Malgun Gothic"/>
              <a:ea typeface="Malgun Gothic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ko" err="1">
                <a:latin typeface="Malgun Gothic"/>
                <a:ea typeface="Malgun Gothic"/>
              </a:rPr>
              <a:t>google</a:t>
            </a:r>
            <a:r>
              <a:rPr lang="ko" dirty="0">
                <a:latin typeface="Malgun Gothic"/>
                <a:ea typeface="Malgun Gothic"/>
              </a:rPr>
              <a:t> (가장 구체적) . </a:t>
            </a:r>
            <a:r>
              <a:rPr lang="ko" err="1">
                <a:latin typeface="Malgun Gothic"/>
                <a:ea typeface="Malgun Gothic"/>
              </a:rPr>
              <a:t>co</a:t>
            </a:r>
            <a:r>
              <a:rPr lang="ko" dirty="0">
                <a:latin typeface="Malgun Gothic"/>
                <a:ea typeface="Malgun Gothic"/>
              </a:rPr>
              <a:t> (비교적 일반적) . </a:t>
            </a:r>
            <a:r>
              <a:rPr lang="ko" err="1">
                <a:latin typeface="Malgun Gothic"/>
                <a:ea typeface="Malgun Gothic"/>
              </a:rPr>
              <a:t>kr</a:t>
            </a:r>
            <a:r>
              <a:rPr lang="ko" dirty="0">
                <a:latin typeface="Malgun Gothic"/>
                <a:ea typeface="Malgun Gothic"/>
              </a:rPr>
              <a:t>(일반적) &lt;- TLD(최상위 도메인)</a:t>
            </a:r>
            <a:endParaRPr>
              <a:latin typeface="Malgun Gothic"/>
              <a:ea typeface="Malgun Gothic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err="1">
                <a:latin typeface="Malgun Gothic"/>
                <a:ea typeface="Malgun Gothic"/>
              </a:rPr>
              <a:t>google</a:t>
            </a:r>
            <a:r>
              <a:rPr lang="ko" dirty="0">
                <a:latin typeface="Malgun Gothic"/>
                <a:ea typeface="Malgun Gothic"/>
              </a:rPr>
              <a:t>(가장 구체적) . </a:t>
            </a:r>
            <a:r>
              <a:rPr lang="ko" err="1">
                <a:latin typeface="Malgun Gothic"/>
                <a:ea typeface="Malgun Gothic"/>
              </a:rPr>
              <a:t>com</a:t>
            </a:r>
            <a:r>
              <a:rPr lang="ko" dirty="0">
                <a:latin typeface="Malgun Gothic"/>
                <a:ea typeface="Malgun Gothic"/>
              </a:rPr>
              <a:t>(일반적) &lt;- TLD(최상위 도메인</a:t>
            </a:r>
            <a:r>
              <a:rPr lang="ko" altLang="en-US" dirty="0">
                <a:latin typeface="Malgun Gothic"/>
                <a:ea typeface="Malgun Gothic"/>
              </a:rPr>
              <a:t> </a:t>
            </a:r>
            <a:r>
              <a:rPr lang="ko" dirty="0">
                <a:latin typeface="Malgun Gothic"/>
                <a:ea typeface="Malgun Gothic"/>
              </a:rPr>
              <a:t>)</a:t>
            </a:r>
            <a:endParaRPr>
              <a:latin typeface="Malgun Gothic"/>
              <a:ea typeface="Malgun Gothic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1439" y="939745"/>
            <a:ext cx="3978774" cy="21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985964" y="2877770"/>
            <a:ext cx="39897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2"/>
                </a:solidFill>
              </a:rPr>
              <a:t>도메인 체계</a:t>
            </a:r>
            <a:endParaRPr sz="1500" b="1">
              <a:solidFill>
                <a:schemeClr val="dk2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703B0E-9F68-E19D-F0A8-D65EB21CD4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6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28D42-7146-37E5-4023-94778A3A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Nameserver</a:t>
            </a:r>
            <a:r>
              <a:rPr lang="ko-KR" altLang="en-US" dirty="0"/>
              <a:t> 란?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D25F34-4663-3A11-980F-1B1FDE9AA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28262" cy="3416400"/>
          </a:xfrm>
        </p:spPr>
        <p:txBody>
          <a:bodyPr/>
          <a:lstStyle/>
          <a:p>
            <a:r>
              <a:rPr lang="ko-KR" altLang="en-US" dirty="0" err="1"/>
              <a:t>DNS는</a:t>
            </a:r>
            <a:r>
              <a:rPr lang="ko-KR" altLang="en-US" dirty="0"/>
              <a:t> 전세계적인 분산 시스템으로 </a:t>
            </a:r>
            <a:r>
              <a:rPr lang="ko-KR" altLang="en-US" dirty="0" err="1"/>
              <a:t>Domain</a:t>
            </a:r>
            <a:r>
              <a:rPr lang="ko-KR" altLang="en-US" dirty="0"/>
              <a:t> </a:t>
            </a:r>
            <a:r>
              <a:rPr lang="ko-KR" altLang="en-US" dirty="0" err="1"/>
              <a:t>Name</a:t>
            </a:r>
            <a:r>
              <a:rPr lang="ko-KR" altLang="en-US" dirty="0"/>
              <a:t> </a:t>
            </a:r>
            <a:r>
              <a:rPr lang="ko-KR" altLang="en-US" dirty="0" err="1"/>
              <a:t>Space는</a:t>
            </a:r>
            <a:r>
              <a:rPr lang="ko-KR" altLang="en-US" dirty="0"/>
              <a:t> </a:t>
            </a:r>
            <a:r>
              <a:rPr lang="ko-KR" altLang="en-US" dirty="0" err="1"/>
              <a:t>DNS가</a:t>
            </a:r>
            <a:r>
              <a:rPr lang="ko-KR" altLang="en-US" dirty="0"/>
              <a:t> </a:t>
            </a:r>
            <a:r>
              <a:rPr lang="ko-KR" altLang="en-US" dirty="0" err="1"/>
              <a:t>저장,관리하는</a:t>
            </a:r>
            <a:r>
              <a:rPr lang="ko-KR" altLang="en-US" dirty="0"/>
              <a:t> 계층 구조를 가진다.</a:t>
            </a:r>
            <a:endParaRPr lang="ko-KR" dirty="0"/>
          </a:p>
          <a:p>
            <a:pPr>
              <a:lnSpc>
                <a:spcPct val="114999"/>
              </a:lnSpc>
            </a:pPr>
            <a:endParaRPr lang="ko-KR"/>
          </a:p>
          <a:p>
            <a:pPr>
              <a:lnSpc>
                <a:spcPct val="114999"/>
              </a:lnSpc>
            </a:pPr>
            <a:r>
              <a:rPr lang="ko-KR" altLang="en-US" dirty="0"/>
              <a:t>여기서의 각각의 </a:t>
            </a:r>
            <a:r>
              <a:rPr lang="ko-KR" altLang="en-US" dirty="0" err="1"/>
              <a:t>com</a:t>
            </a:r>
            <a:r>
              <a:rPr lang="ko-KR" altLang="en-US" dirty="0"/>
              <a:t>, </a:t>
            </a:r>
            <a:r>
              <a:rPr lang="ko-KR" altLang="en-US" dirty="0" err="1"/>
              <a:t>kr</a:t>
            </a:r>
            <a:r>
              <a:rPr lang="ko-KR" altLang="en-US" dirty="0"/>
              <a:t>, </a:t>
            </a:r>
            <a:r>
              <a:rPr lang="ko-KR" altLang="en-US" dirty="0" err="1"/>
              <a:t>net</a:t>
            </a:r>
            <a:r>
              <a:rPr lang="ko-KR" altLang="en-US" dirty="0"/>
              <a:t> 등을 </a:t>
            </a:r>
            <a:r>
              <a:rPr lang="ko-KR" altLang="en-US" dirty="0" err="1"/>
              <a:t>nameserver라고</a:t>
            </a:r>
            <a:r>
              <a:rPr lang="ko-KR" altLang="en-US" dirty="0"/>
              <a:t> 부른다. </a:t>
            </a:r>
          </a:p>
          <a:p>
            <a:pPr>
              <a:lnSpc>
                <a:spcPct val="114999"/>
              </a:lnSpc>
            </a:pPr>
            <a:endParaRPr lang="ko-KR" altLang="en-US" dirty="0"/>
          </a:p>
          <a:p>
            <a:pPr>
              <a:lnSpc>
                <a:spcPct val="114999"/>
              </a:lnSpc>
            </a:pPr>
            <a:r>
              <a:rPr lang="ko-KR" altLang="en-US" dirty="0" err="1"/>
              <a:t>Ex</a:t>
            </a:r>
            <a:r>
              <a:rPr lang="ko-KR" altLang="en-US" dirty="0"/>
              <a:t>) google.co.kr -&gt; </a:t>
            </a:r>
            <a:r>
              <a:rPr lang="ko-KR" altLang="en-US" dirty="0" err="1"/>
              <a:t>co</a:t>
            </a:r>
            <a:r>
              <a:rPr lang="ko-KR" altLang="en-US" dirty="0"/>
              <a:t>, </a:t>
            </a:r>
            <a:r>
              <a:rPr lang="ko-KR" altLang="en-US" dirty="0" err="1"/>
              <a:t>kr</a:t>
            </a:r>
            <a:r>
              <a:rPr lang="ko-KR" altLang="en-US" dirty="0"/>
              <a:t> </a:t>
            </a:r>
          </a:p>
          <a:p>
            <a:pPr>
              <a:lnSpc>
                <a:spcPct val="114999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A70231-3383-7B6E-4498-C8A852039E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 lang="ko" altLang="en-US"/>
          </a:p>
        </p:txBody>
      </p:sp>
      <p:pic>
        <p:nvPicPr>
          <p:cNvPr id="5" name="그림 4" descr="도메인-네임-스페이스-Domain-Name-Space">
            <a:extLst>
              <a:ext uri="{FF2B5EF4-FFF2-40B4-BE49-F238E27FC236}">
                <a16:creationId xmlns:a16="http://schemas.microsoft.com/office/drawing/2014/main" id="{50C40149-0141-82D0-A92E-B8C601E05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22" y="1112425"/>
            <a:ext cx="3867307" cy="35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0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000" y="610374"/>
            <a:ext cx="4069000" cy="27333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1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err="1"/>
              <a:t>DNS란</a:t>
            </a:r>
            <a:r>
              <a:rPr lang="ko" dirty="0"/>
              <a:t>?        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err="1"/>
              <a:t>Domain</a:t>
            </a:r>
            <a:r>
              <a:rPr lang="ko" dirty="0"/>
              <a:t> </a:t>
            </a:r>
            <a:r>
              <a:rPr lang="ko" dirty="0" err="1"/>
              <a:t>Name</a:t>
            </a:r>
            <a:r>
              <a:rPr lang="ko" dirty="0"/>
              <a:t> System</a:t>
            </a:r>
            <a:endParaRPr dirty="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99076"/>
            <a:ext cx="3443901" cy="19338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3874575" y="3043750"/>
            <a:ext cx="9141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3847525" y="3515300"/>
            <a:ext cx="28179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.CA </a:t>
            </a:r>
            <a:r>
              <a:rPr lang="ko" sz="1800" dirty="0" err="1">
                <a:solidFill>
                  <a:schemeClr val="dk2"/>
                </a:solidFill>
              </a:rPr>
              <a:t>nameserver</a:t>
            </a:r>
            <a:r>
              <a:rPr lang="ko" sz="1800" dirty="0">
                <a:solidFill>
                  <a:schemeClr val="dk2"/>
                </a:solidFill>
              </a:rPr>
              <a:t> 탐색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CA =  최상위 </a:t>
            </a:r>
            <a:r>
              <a:rPr lang="ko" sz="1800" dirty="0" err="1">
                <a:solidFill>
                  <a:schemeClr val="dk2"/>
                </a:solidFill>
              </a:rPr>
              <a:t>nameserver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      =   TLD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874561" y="2359172"/>
            <a:ext cx="3796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" sz="1800" dirty="0">
                <a:solidFill>
                  <a:schemeClr val="dk2"/>
                </a:solidFill>
              </a:rPr>
              <a:t>DNS </a:t>
            </a:r>
            <a:r>
              <a:rPr lang="ko" sz="1800" dirty="0" err="1">
                <a:solidFill>
                  <a:schemeClr val="dk2"/>
                </a:solidFill>
              </a:rPr>
              <a:t>캐싱</a:t>
            </a:r>
            <a:endParaRPr lang="en-US" altLang="ko" sz="1800" dirty="0" err="1">
              <a:solidFill>
                <a:schemeClr val="dk2"/>
              </a:solidFill>
            </a:endParaRPr>
          </a:p>
          <a:p>
            <a:r>
              <a:rPr lang="en-US" altLang="ko" sz="1800" dirty="0">
                <a:solidFill>
                  <a:schemeClr val="dk2"/>
                </a:solidFill>
              </a:rPr>
              <a:t>Local / Remote</a:t>
            </a:r>
            <a:endParaRPr lang="ko" altLang="en-US" sz="1800" dirty="0">
              <a:solidFill>
                <a:schemeClr val="dk2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3BC932-6335-533D-B097-9637A4929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8</a:t>
            </a:fld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DNS 캐싱이란?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20025"/>
            <a:ext cx="8520600" cy="3862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Malgun Gothic"/>
                <a:ea typeface="Malgun Gothic"/>
              </a:rPr>
              <a:t>나중에 재사용할 수 있는 도메인 이름에 대한 </a:t>
            </a:r>
            <a:r>
              <a:rPr lang="ko" err="1">
                <a:latin typeface="Malgun Gothic"/>
                <a:ea typeface="Malgun Gothic"/>
              </a:rPr>
              <a:t>ip주소</a:t>
            </a:r>
            <a:r>
              <a:rPr lang="ko" dirty="0">
                <a:latin typeface="Malgun Gothic"/>
                <a:ea typeface="Malgun Gothic"/>
              </a:rPr>
              <a:t> 유지 기법</a:t>
            </a:r>
            <a:endParaRPr lang="ko-KR" altLang="en-US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AutoNum type="arabicPeriod"/>
            </a:pPr>
            <a:r>
              <a:rPr lang="ko" dirty="0">
                <a:latin typeface="Malgun Gothic"/>
                <a:ea typeface="Malgun Gothic"/>
              </a:rPr>
              <a:t>DNS 확인자가 도메인 이름에 대한 쿼리를 받으면 로컬에서 캐시를 확인하여 해당 도메인 이름에 대한 </a:t>
            </a:r>
            <a:r>
              <a:rPr lang="ko" dirty="0" err="1">
                <a:latin typeface="Malgun Gothic"/>
                <a:ea typeface="Malgun Gothic"/>
              </a:rPr>
              <a:t>ip</a:t>
            </a:r>
            <a:r>
              <a:rPr lang="ko" dirty="0">
                <a:latin typeface="Malgun Gothic"/>
                <a:ea typeface="Malgun Gothic"/>
              </a:rPr>
              <a:t> 추적.</a:t>
            </a:r>
            <a:r>
              <a:rPr lang="ko" altLang="en-US" dirty="0">
                <a:latin typeface="Malgun Gothic"/>
                <a:ea typeface="Malgun Gothic"/>
              </a:rPr>
              <a:t> </a:t>
            </a:r>
            <a:endParaRPr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ko" dirty="0">
                <a:latin typeface="Malgun Gothic"/>
                <a:ea typeface="Malgun Gothic"/>
              </a:rPr>
              <a:t>로컬에서 찾는 동시에 루트,</a:t>
            </a:r>
            <a:r>
              <a:rPr lang="ko" altLang="en-US" dirty="0">
                <a:latin typeface="Malgun Gothic"/>
                <a:ea typeface="Malgun Gothic"/>
              </a:rPr>
              <a:t> </a:t>
            </a:r>
            <a:r>
              <a:rPr lang="ko" altLang="en-US" err="1">
                <a:latin typeface="Malgun Gothic"/>
                <a:ea typeface="Malgun Gothic"/>
              </a:rPr>
              <a:t>nameserver에서</a:t>
            </a:r>
            <a:r>
              <a:rPr lang="ko" altLang="en-US" dirty="0">
                <a:latin typeface="Malgun Gothic"/>
                <a:ea typeface="Malgun Gothic"/>
              </a:rPr>
              <a:t> 탐색</a:t>
            </a:r>
            <a:endParaRPr lang="ko">
              <a:latin typeface="Malgun Gothic"/>
              <a:ea typeface="Malgun Gothic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ko" altLang="en-US" dirty="0">
                <a:latin typeface="Malgun Gothic"/>
                <a:ea typeface="Malgun Gothic"/>
              </a:rPr>
              <a:t>-  반복 </a:t>
            </a:r>
            <a:r>
              <a:rPr lang="ko" altLang="en-US" err="1">
                <a:latin typeface="Malgun Gothic"/>
                <a:ea typeface="Malgun Gothic"/>
              </a:rPr>
              <a:t>캐싱</a:t>
            </a:r>
            <a:r>
              <a:rPr lang="ko" altLang="en-US" dirty="0">
                <a:latin typeface="Malgun Gothic"/>
                <a:ea typeface="Malgun Gothic"/>
              </a:rPr>
              <a:t> : 신뢰할 수 있는 DNS 서버에 도달할 때까지 계층 구조의 DNS 쿼리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ko" altLang="en-US" dirty="0">
                <a:latin typeface="Malgun Gothic"/>
                <a:ea typeface="Malgun Gothic"/>
              </a:rPr>
              <a:t>-  재귀 </a:t>
            </a:r>
            <a:r>
              <a:rPr lang="ko" altLang="en-US" err="1">
                <a:latin typeface="Malgun Gothic"/>
                <a:ea typeface="Malgun Gothic"/>
              </a:rPr>
              <a:t>캐싱</a:t>
            </a:r>
            <a:r>
              <a:rPr lang="ko" altLang="en-US" dirty="0">
                <a:latin typeface="Malgun Gothic"/>
                <a:ea typeface="Malgun Gothic"/>
              </a:rPr>
              <a:t> : 최상위 도메인을 찾기 위해 루트 DNS 쿼리, </a:t>
            </a:r>
            <a:r>
              <a:rPr lang="ko" altLang="en-US" err="1">
                <a:latin typeface="Malgun Gothic"/>
                <a:ea typeface="Malgun Gothic"/>
              </a:rPr>
              <a:t>TDL은</a:t>
            </a:r>
            <a:r>
              <a:rPr lang="ko" altLang="en-US" dirty="0">
                <a:latin typeface="Malgun Gothic"/>
                <a:ea typeface="Malgun Gothic"/>
              </a:rPr>
              <a:t> 그 아래 도메인을 탐색 이 과정을 재귀적으로 반복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ko" altLang="en-US" dirty="0">
                <a:latin typeface="Malgun Gothic"/>
                <a:ea typeface="Malgun Gothic"/>
              </a:rPr>
              <a:t>-&gt; 효율적 </a:t>
            </a:r>
            <a:r>
              <a:rPr lang="ko" altLang="en-US" dirty="0" err="1">
                <a:latin typeface="Malgun Gothic"/>
                <a:ea typeface="Malgun Gothic"/>
              </a:rPr>
              <a:t>but</a:t>
            </a:r>
            <a:r>
              <a:rPr lang="ko" altLang="en-US" dirty="0">
                <a:latin typeface="Malgun Gothic"/>
                <a:ea typeface="Malgun Gothic"/>
              </a:rPr>
              <a:t> 많은 자원 필요, 공격에 취약. </a:t>
            </a:r>
            <a:r>
              <a:rPr lang="ko" altLang="en-US" dirty="0" err="1">
                <a:latin typeface="Malgun Gothic"/>
                <a:ea typeface="Malgun Gothic"/>
              </a:rPr>
              <a:t>Ex</a:t>
            </a:r>
            <a:r>
              <a:rPr lang="ko" altLang="en-US" dirty="0">
                <a:latin typeface="Malgun Gothic"/>
                <a:ea typeface="Malgun Gothic"/>
              </a:rPr>
              <a:t>) </a:t>
            </a:r>
            <a:r>
              <a:rPr lang="ko" altLang="en-US" dirty="0" err="1">
                <a:latin typeface="Malgun Gothic"/>
                <a:ea typeface="Malgun Gothic"/>
              </a:rPr>
              <a:t>Ip</a:t>
            </a:r>
            <a:r>
              <a:rPr lang="ko" altLang="en-US" dirty="0">
                <a:latin typeface="Malgun Gothic"/>
                <a:ea typeface="Malgun Gothic"/>
              </a:rPr>
              <a:t> </a:t>
            </a:r>
            <a:r>
              <a:rPr lang="ko" altLang="en-US" dirty="0" err="1">
                <a:latin typeface="Malgun Gothic"/>
                <a:ea typeface="Malgun Gothic"/>
              </a:rPr>
              <a:t>하이제킹</a:t>
            </a:r>
            <a:r>
              <a:rPr lang="ko" altLang="en-US" dirty="0">
                <a:latin typeface="Malgun Gothic"/>
                <a:ea typeface="Malgun Gothic"/>
              </a:rPr>
              <a:t>, </a:t>
            </a:r>
            <a:r>
              <a:rPr lang="ko" altLang="en-US" dirty="0" err="1">
                <a:latin typeface="Malgun Gothic"/>
                <a:ea typeface="Malgun Gothic"/>
              </a:rPr>
              <a:t>스푸핑</a:t>
            </a:r>
            <a:r>
              <a:rPr lang="ko" altLang="en-US" dirty="0">
                <a:latin typeface="Malgun Gothic"/>
                <a:ea typeface="Malgun Gothic"/>
              </a:rPr>
              <a:t> 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F454C1-1C10-AADB-B2B1-3C47329E3B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ko"/>
              <a:t>9</a:t>
            </a:fld>
            <a:endParaRPr lang="ko-KR" altLang="en-US"/>
          </a:p>
        </p:txBody>
      </p:sp>
      <p:pic>
        <p:nvPicPr>
          <p:cNvPr id="4" name="그림 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2ED04E6A-9305-290A-885D-72BB9C40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26" y="1121510"/>
            <a:ext cx="6486525" cy="3381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화면 슬라이드 쇼(16:9)</PresentationFormat>
  <Slides>31</Slides>
  <Notes>12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Simple Light</vt:lpstr>
      <vt:lpstr>Web, Network</vt:lpstr>
      <vt:lpstr>웹 브라우저란?</vt:lpstr>
      <vt:lpstr> 목표</vt:lpstr>
      <vt:lpstr>간단한 용어 정리</vt:lpstr>
      <vt:lpstr>웹의 접속 과정</vt:lpstr>
      <vt:lpstr>Domain name ? 좀 더 자세하게 알아보자</vt:lpstr>
      <vt:lpstr>Nameserver 란?</vt:lpstr>
      <vt:lpstr>DNS란?          Domain Name System</vt:lpstr>
      <vt:lpstr>DNS 캐싱이란?</vt:lpstr>
      <vt:lpstr>DNS 증폭 공격 ? DDOS </vt:lpstr>
      <vt:lpstr>DNS 캐시 포이즈닝 </vt:lpstr>
      <vt:lpstr>DNS 캐싱 ... 흠...</vt:lpstr>
      <vt:lpstr>DNS란?         Domain Name System</vt:lpstr>
      <vt:lpstr>웹의 접속 과정</vt:lpstr>
      <vt:lpstr>Protocol ?</vt:lpstr>
      <vt:lpstr>Protocol 계층 구조 </vt:lpstr>
      <vt:lpstr>Ip 구조</vt:lpstr>
      <vt:lpstr>IP의 한계</vt:lpstr>
      <vt:lpstr>IP의 한계</vt:lpstr>
      <vt:lpstr>TCP (Transmit Control Protocol)</vt:lpstr>
      <vt:lpstr>TPC 연결 - 3 ways handshake</vt:lpstr>
      <vt:lpstr>TPC 연결 - 3 ways handshake 효과</vt:lpstr>
      <vt:lpstr>웹의 접속 과정</vt:lpstr>
      <vt:lpstr>HTTP 요청 전송</vt:lpstr>
      <vt:lpstr>웹의 접속 과정</vt:lpstr>
      <vt:lpstr>PowerPoint 프레젠테이션</vt:lpstr>
      <vt:lpstr>VPN (Virtual Private Network) 소개</vt:lpstr>
      <vt:lpstr> VPN.. 그정돈가?</vt:lpstr>
      <vt:lpstr>Tor Browser</vt:lpstr>
      <vt:lpstr>Tor 도 완벽하지는 않다.. 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Web, Tor Browser</dc:title>
  <cp:revision>787</cp:revision>
  <dcterms:modified xsi:type="dcterms:W3CDTF">2024-04-07T03:17:32Z</dcterms:modified>
</cp:coreProperties>
</file>